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3696" r:id="rId3"/>
    <p:sldMasterId id="2147483720" r:id="rId4"/>
    <p:sldMasterId id="2147483756" r:id="rId5"/>
  </p:sldMasterIdLst>
  <p:notesMasterIdLst>
    <p:notesMasterId r:id="rId56"/>
  </p:notesMasterIdLst>
  <p:sldIdLst>
    <p:sldId id="473" r:id="rId6"/>
    <p:sldId id="629" r:id="rId7"/>
    <p:sldId id="628" r:id="rId8"/>
    <p:sldId id="636" r:id="rId9"/>
    <p:sldId id="516" r:id="rId10"/>
    <p:sldId id="632" r:id="rId11"/>
    <p:sldId id="633" r:id="rId12"/>
    <p:sldId id="535" r:id="rId13"/>
    <p:sldId id="552" r:id="rId14"/>
    <p:sldId id="553" r:id="rId15"/>
    <p:sldId id="554" r:id="rId16"/>
    <p:sldId id="555" r:id="rId17"/>
    <p:sldId id="556" r:id="rId18"/>
    <p:sldId id="557" r:id="rId19"/>
    <p:sldId id="528" r:id="rId20"/>
    <p:sldId id="558" r:id="rId21"/>
    <p:sldId id="562" r:id="rId22"/>
    <p:sldId id="560" r:id="rId23"/>
    <p:sldId id="561" r:id="rId24"/>
    <p:sldId id="563" r:id="rId25"/>
    <p:sldId id="565" r:id="rId26"/>
    <p:sldId id="564" r:id="rId27"/>
    <p:sldId id="566" r:id="rId28"/>
    <p:sldId id="569" r:id="rId29"/>
    <p:sldId id="567" r:id="rId30"/>
    <p:sldId id="568" r:id="rId31"/>
    <p:sldId id="634" r:id="rId32"/>
    <p:sldId id="635" r:id="rId33"/>
    <p:sldId id="572" r:id="rId34"/>
    <p:sldId id="573" r:id="rId35"/>
    <p:sldId id="578" r:id="rId36"/>
    <p:sldId id="575" r:id="rId37"/>
    <p:sldId id="576" r:id="rId38"/>
    <p:sldId id="585" r:id="rId39"/>
    <p:sldId id="577" r:id="rId40"/>
    <p:sldId id="574" r:id="rId41"/>
    <p:sldId id="591" r:id="rId42"/>
    <p:sldId id="626" r:id="rId43"/>
    <p:sldId id="627" r:id="rId44"/>
    <p:sldId id="619" r:id="rId45"/>
    <p:sldId id="623" r:id="rId46"/>
    <p:sldId id="624" r:id="rId47"/>
    <p:sldId id="625" r:id="rId48"/>
    <p:sldId id="620" r:id="rId49"/>
    <p:sldId id="621" r:id="rId50"/>
    <p:sldId id="622" r:id="rId51"/>
    <p:sldId id="595" r:id="rId52"/>
    <p:sldId id="600" r:id="rId53"/>
    <p:sldId id="601" r:id="rId54"/>
    <p:sldId id="471"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8" d="100"/>
          <a:sy n="68"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viewProps" Target="viewProps.xml"/><Relationship Id="rId5" Type="http://schemas.openxmlformats.org/officeDocument/2006/relationships/slideMaster" Target="slideMasters/slideMaster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presProps" Target="pres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C98034-5191-4E98-94D2-568576832D7E}" type="datetimeFigureOut">
              <a:rPr lang="en-US" smtClean="0"/>
              <a:t>7/19/2020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3D8141-898E-412B-A1B9-935B430122B0}" type="slidenum">
              <a:rPr lang="en-US" smtClean="0"/>
              <a:t>‹#›</a:t>
            </a:fld>
            <a:endParaRPr lang="en-US"/>
          </a:p>
        </p:txBody>
      </p:sp>
    </p:spTree>
    <p:extLst>
      <p:ext uri="{BB962C8B-B14F-4D97-AF65-F5344CB8AC3E}">
        <p14:creationId xmlns:p14="http://schemas.microsoft.com/office/powerpoint/2010/main" val="37169606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D075A-0464-4D44-9E03-2F9A604AE8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B665AC5-BF38-4B9B-B21B-84E4EAAB84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E2EFED-2D38-4FD3-8C4D-4E88105C9F7E}"/>
              </a:ext>
            </a:extLst>
          </p:cNvPr>
          <p:cNvSpPr>
            <a:spLocks noGrp="1"/>
          </p:cNvSpPr>
          <p:nvPr>
            <p:ph type="dt" sz="half" idx="10"/>
          </p:nvPr>
        </p:nvSpPr>
        <p:spPr/>
        <p:txBody>
          <a:bodyPr/>
          <a:lstStyle/>
          <a:p>
            <a:fld id="{E4A4671E-1331-412A-B7DC-9E61481F4311}" type="datetimeFigureOut">
              <a:rPr lang="en-US" smtClean="0"/>
              <a:t>7/19/2020</a:t>
            </a:fld>
            <a:endParaRPr lang="en-US"/>
          </a:p>
        </p:txBody>
      </p:sp>
      <p:sp>
        <p:nvSpPr>
          <p:cNvPr id="5" name="Footer Placeholder 4">
            <a:extLst>
              <a:ext uri="{FF2B5EF4-FFF2-40B4-BE49-F238E27FC236}">
                <a16:creationId xmlns:a16="http://schemas.microsoft.com/office/drawing/2014/main" id="{58F00DB9-2212-4BD7-AA1E-DDD151A0F3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08E2E5-E930-456E-B07F-94F84A32A75D}"/>
              </a:ext>
            </a:extLst>
          </p:cNvPr>
          <p:cNvSpPr>
            <a:spLocks noGrp="1"/>
          </p:cNvSpPr>
          <p:nvPr>
            <p:ph type="sldNum" sz="quarter" idx="12"/>
          </p:nvPr>
        </p:nvSpPr>
        <p:spPr/>
        <p:txBody>
          <a:bodyPr/>
          <a:lstStyle/>
          <a:p>
            <a:fld id="{664C46D6-E3A9-4350-AA79-BABB5C492E65}" type="slidenum">
              <a:rPr lang="en-US" smtClean="0"/>
              <a:t>‹#›</a:t>
            </a:fld>
            <a:endParaRPr lang="en-US"/>
          </a:p>
        </p:txBody>
      </p:sp>
    </p:spTree>
    <p:extLst>
      <p:ext uri="{BB962C8B-B14F-4D97-AF65-F5344CB8AC3E}">
        <p14:creationId xmlns:p14="http://schemas.microsoft.com/office/powerpoint/2010/main" val="668049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6D560-EA1B-47C5-8686-F33D0A0148F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FE34E9F-AD40-4C72-95F3-08C1444A6AA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548DD8-B45F-4E2A-87AE-B2A2C13AC816}"/>
              </a:ext>
            </a:extLst>
          </p:cNvPr>
          <p:cNvSpPr>
            <a:spLocks noGrp="1"/>
          </p:cNvSpPr>
          <p:nvPr>
            <p:ph type="dt" sz="half" idx="10"/>
          </p:nvPr>
        </p:nvSpPr>
        <p:spPr/>
        <p:txBody>
          <a:bodyPr/>
          <a:lstStyle/>
          <a:p>
            <a:fld id="{E4A4671E-1331-412A-B7DC-9E61481F4311}" type="datetimeFigureOut">
              <a:rPr lang="en-US" smtClean="0"/>
              <a:t>7/19/2020</a:t>
            </a:fld>
            <a:endParaRPr lang="en-US"/>
          </a:p>
        </p:txBody>
      </p:sp>
      <p:sp>
        <p:nvSpPr>
          <p:cNvPr id="5" name="Footer Placeholder 4">
            <a:extLst>
              <a:ext uri="{FF2B5EF4-FFF2-40B4-BE49-F238E27FC236}">
                <a16:creationId xmlns:a16="http://schemas.microsoft.com/office/drawing/2014/main" id="{FCF49867-95AC-4376-9351-0265669D4F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4D65D0-87E5-4963-A930-D31FB6CD8ABA}"/>
              </a:ext>
            </a:extLst>
          </p:cNvPr>
          <p:cNvSpPr>
            <a:spLocks noGrp="1"/>
          </p:cNvSpPr>
          <p:nvPr>
            <p:ph type="sldNum" sz="quarter" idx="12"/>
          </p:nvPr>
        </p:nvSpPr>
        <p:spPr/>
        <p:txBody>
          <a:bodyPr/>
          <a:lstStyle/>
          <a:p>
            <a:fld id="{664C46D6-E3A9-4350-AA79-BABB5C492E65}" type="slidenum">
              <a:rPr lang="en-US" smtClean="0"/>
              <a:t>‹#›</a:t>
            </a:fld>
            <a:endParaRPr lang="en-US"/>
          </a:p>
        </p:txBody>
      </p:sp>
    </p:spTree>
    <p:extLst>
      <p:ext uri="{BB962C8B-B14F-4D97-AF65-F5344CB8AC3E}">
        <p14:creationId xmlns:p14="http://schemas.microsoft.com/office/powerpoint/2010/main" val="1536036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EB8971-956C-437D-99E3-02DB8273AA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EFEC551-E10D-45F6-B1CF-048304CEB18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63791F-DE49-46C1-955C-5D17303B72C4}"/>
              </a:ext>
            </a:extLst>
          </p:cNvPr>
          <p:cNvSpPr>
            <a:spLocks noGrp="1"/>
          </p:cNvSpPr>
          <p:nvPr>
            <p:ph type="dt" sz="half" idx="10"/>
          </p:nvPr>
        </p:nvSpPr>
        <p:spPr/>
        <p:txBody>
          <a:bodyPr/>
          <a:lstStyle/>
          <a:p>
            <a:fld id="{E4A4671E-1331-412A-B7DC-9E61481F4311}" type="datetimeFigureOut">
              <a:rPr lang="en-US" smtClean="0"/>
              <a:t>7/19/2020</a:t>
            </a:fld>
            <a:endParaRPr lang="en-US"/>
          </a:p>
        </p:txBody>
      </p:sp>
      <p:sp>
        <p:nvSpPr>
          <p:cNvPr id="5" name="Footer Placeholder 4">
            <a:extLst>
              <a:ext uri="{FF2B5EF4-FFF2-40B4-BE49-F238E27FC236}">
                <a16:creationId xmlns:a16="http://schemas.microsoft.com/office/drawing/2014/main" id="{C0EC2C08-FF3C-4B81-8227-A52A94E5D2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68C8E6-56A3-4D8F-9F74-E51FE1D9CFC6}"/>
              </a:ext>
            </a:extLst>
          </p:cNvPr>
          <p:cNvSpPr>
            <a:spLocks noGrp="1"/>
          </p:cNvSpPr>
          <p:nvPr>
            <p:ph type="sldNum" sz="quarter" idx="12"/>
          </p:nvPr>
        </p:nvSpPr>
        <p:spPr/>
        <p:txBody>
          <a:bodyPr/>
          <a:lstStyle/>
          <a:p>
            <a:fld id="{664C46D6-E3A9-4350-AA79-BABB5C492E65}" type="slidenum">
              <a:rPr lang="en-US" smtClean="0"/>
              <a:t>‹#›</a:t>
            </a:fld>
            <a:endParaRPr lang="en-US"/>
          </a:p>
        </p:txBody>
      </p:sp>
    </p:spTree>
    <p:extLst>
      <p:ext uri="{BB962C8B-B14F-4D97-AF65-F5344CB8AC3E}">
        <p14:creationId xmlns:p14="http://schemas.microsoft.com/office/powerpoint/2010/main" val="22679536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D075A-0464-4D44-9E03-2F9A604AE8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B665AC5-BF38-4B9B-B21B-84E4EAAB84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E2EFED-2D38-4FD3-8C4D-4E88105C9F7E}"/>
              </a:ext>
            </a:extLst>
          </p:cNvPr>
          <p:cNvSpPr>
            <a:spLocks noGrp="1"/>
          </p:cNvSpPr>
          <p:nvPr>
            <p:ph type="dt" sz="half" idx="10"/>
          </p:nvPr>
        </p:nvSpPr>
        <p:spPr/>
        <p:txBody>
          <a:bodyPr/>
          <a:lstStyle/>
          <a:p>
            <a:fld id="{E4A4671E-1331-412A-B7DC-9E61481F4311}" type="datetimeFigureOut">
              <a:rPr lang="en-US" smtClean="0"/>
              <a:t>7/19/2020</a:t>
            </a:fld>
            <a:endParaRPr lang="en-US"/>
          </a:p>
        </p:txBody>
      </p:sp>
      <p:sp>
        <p:nvSpPr>
          <p:cNvPr id="5" name="Footer Placeholder 4">
            <a:extLst>
              <a:ext uri="{FF2B5EF4-FFF2-40B4-BE49-F238E27FC236}">
                <a16:creationId xmlns:a16="http://schemas.microsoft.com/office/drawing/2014/main" id="{58F00DB9-2212-4BD7-AA1E-DDD151A0F3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08E2E5-E930-456E-B07F-94F84A32A75D}"/>
              </a:ext>
            </a:extLst>
          </p:cNvPr>
          <p:cNvSpPr>
            <a:spLocks noGrp="1"/>
          </p:cNvSpPr>
          <p:nvPr>
            <p:ph type="sldNum" sz="quarter" idx="12"/>
          </p:nvPr>
        </p:nvSpPr>
        <p:spPr/>
        <p:txBody>
          <a:bodyPr/>
          <a:lstStyle/>
          <a:p>
            <a:fld id="{664C46D6-E3A9-4350-AA79-BABB5C492E65}" type="slidenum">
              <a:rPr lang="en-US" smtClean="0"/>
              <a:t>‹#›</a:t>
            </a:fld>
            <a:endParaRPr lang="en-US"/>
          </a:p>
        </p:txBody>
      </p:sp>
    </p:spTree>
    <p:extLst>
      <p:ext uri="{BB962C8B-B14F-4D97-AF65-F5344CB8AC3E}">
        <p14:creationId xmlns:p14="http://schemas.microsoft.com/office/powerpoint/2010/main" val="4696807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AD556-D3E1-43D0-8563-80354D393C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CBB8A1-D056-4D7A-9C3B-7237BF01D1B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EBBEC7-2B13-42B9-8EA7-1511DCF1F447}"/>
              </a:ext>
            </a:extLst>
          </p:cNvPr>
          <p:cNvSpPr>
            <a:spLocks noGrp="1"/>
          </p:cNvSpPr>
          <p:nvPr>
            <p:ph type="dt" sz="half" idx="10"/>
          </p:nvPr>
        </p:nvSpPr>
        <p:spPr/>
        <p:txBody>
          <a:bodyPr/>
          <a:lstStyle/>
          <a:p>
            <a:fld id="{E4A4671E-1331-412A-B7DC-9E61481F4311}" type="datetimeFigureOut">
              <a:rPr lang="en-US" smtClean="0"/>
              <a:t>7/19/2020</a:t>
            </a:fld>
            <a:endParaRPr lang="en-US"/>
          </a:p>
        </p:txBody>
      </p:sp>
      <p:sp>
        <p:nvSpPr>
          <p:cNvPr id="5" name="Footer Placeholder 4">
            <a:extLst>
              <a:ext uri="{FF2B5EF4-FFF2-40B4-BE49-F238E27FC236}">
                <a16:creationId xmlns:a16="http://schemas.microsoft.com/office/drawing/2014/main" id="{D405FE88-9421-4DB2-82CE-7E19B28A29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024D2E-ACBB-45D5-9DA9-0D4D70E17308}"/>
              </a:ext>
            </a:extLst>
          </p:cNvPr>
          <p:cNvSpPr>
            <a:spLocks noGrp="1"/>
          </p:cNvSpPr>
          <p:nvPr>
            <p:ph type="sldNum" sz="quarter" idx="12"/>
          </p:nvPr>
        </p:nvSpPr>
        <p:spPr/>
        <p:txBody>
          <a:bodyPr/>
          <a:lstStyle/>
          <a:p>
            <a:fld id="{664C46D6-E3A9-4350-AA79-BABB5C492E65}" type="slidenum">
              <a:rPr lang="en-US" smtClean="0"/>
              <a:t>‹#›</a:t>
            </a:fld>
            <a:endParaRPr lang="en-US"/>
          </a:p>
        </p:txBody>
      </p:sp>
    </p:spTree>
    <p:extLst>
      <p:ext uri="{BB962C8B-B14F-4D97-AF65-F5344CB8AC3E}">
        <p14:creationId xmlns:p14="http://schemas.microsoft.com/office/powerpoint/2010/main" val="33926778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E393-6378-459F-B6A3-B041D80062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4A99FEC-EE34-4DB7-A945-77DFFAC63E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BEAD56C-A07F-487B-B4D3-4B77BFD7108D}"/>
              </a:ext>
            </a:extLst>
          </p:cNvPr>
          <p:cNvSpPr>
            <a:spLocks noGrp="1"/>
          </p:cNvSpPr>
          <p:nvPr>
            <p:ph type="dt" sz="half" idx="10"/>
          </p:nvPr>
        </p:nvSpPr>
        <p:spPr/>
        <p:txBody>
          <a:bodyPr/>
          <a:lstStyle/>
          <a:p>
            <a:fld id="{E4A4671E-1331-412A-B7DC-9E61481F4311}" type="datetimeFigureOut">
              <a:rPr lang="en-US" smtClean="0"/>
              <a:t>7/19/2020</a:t>
            </a:fld>
            <a:endParaRPr lang="en-US"/>
          </a:p>
        </p:txBody>
      </p:sp>
      <p:sp>
        <p:nvSpPr>
          <p:cNvPr id="5" name="Footer Placeholder 4">
            <a:extLst>
              <a:ext uri="{FF2B5EF4-FFF2-40B4-BE49-F238E27FC236}">
                <a16:creationId xmlns:a16="http://schemas.microsoft.com/office/drawing/2014/main" id="{542F3935-8291-4046-9F09-DFDEA8A139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FE8CE6-28CF-4B06-A100-6CB2D481017C}"/>
              </a:ext>
            </a:extLst>
          </p:cNvPr>
          <p:cNvSpPr>
            <a:spLocks noGrp="1"/>
          </p:cNvSpPr>
          <p:nvPr>
            <p:ph type="sldNum" sz="quarter" idx="12"/>
          </p:nvPr>
        </p:nvSpPr>
        <p:spPr/>
        <p:txBody>
          <a:bodyPr/>
          <a:lstStyle/>
          <a:p>
            <a:fld id="{664C46D6-E3A9-4350-AA79-BABB5C492E65}" type="slidenum">
              <a:rPr lang="en-US" smtClean="0"/>
              <a:t>‹#›</a:t>
            </a:fld>
            <a:endParaRPr lang="en-US"/>
          </a:p>
        </p:txBody>
      </p:sp>
    </p:spTree>
    <p:extLst>
      <p:ext uri="{BB962C8B-B14F-4D97-AF65-F5344CB8AC3E}">
        <p14:creationId xmlns:p14="http://schemas.microsoft.com/office/powerpoint/2010/main" val="39188498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57899-4ABD-4425-9CD5-06DDB3C772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536796-9A55-4156-95C3-82C13CE9640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6069F9-2E41-42CB-90B2-DA821EFEC8B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2BDC05-299B-4C9C-B8D8-A42AD6C08EC2}"/>
              </a:ext>
            </a:extLst>
          </p:cNvPr>
          <p:cNvSpPr>
            <a:spLocks noGrp="1"/>
          </p:cNvSpPr>
          <p:nvPr>
            <p:ph type="dt" sz="half" idx="10"/>
          </p:nvPr>
        </p:nvSpPr>
        <p:spPr/>
        <p:txBody>
          <a:bodyPr/>
          <a:lstStyle/>
          <a:p>
            <a:fld id="{E4A4671E-1331-412A-B7DC-9E61481F4311}" type="datetimeFigureOut">
              <a:rPr lang="en-US" smtClean="0"/>
              <a:t>7/19/2020</a:t>
            </a:fld>
            <a:endParaRPr lang="en-US"/>
          </a:p>
        </p:txBody>
      </p:sp>
      <p:sp>
        <p:nvSpPr>
          <p:cNvPr id="6" name="Footer Placeholder 5">
            <a:extLst>
              <a:ext uri="{FF2B5EF4-FFF2-40B4-BE49-F238E27FC236}">
                <a16:creationId xmlns:a16="http://schemas.microsoft.com/office/drawing/2014/main" id="{ED20A07C-052B-4FCC-A710-B75582BB8D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18E2B6-C348-424D-A54F-B26D8C35F79D}"/>
              </a:ext>
            </a:extLst>
          </p:cNvPr>
          <p:cNvSpPr>
            <a:spLocks noGrp="1"/>
          </p:cNvSpPr>
          <p:nvPr>
            <p:ph type="sldNum" sz="quarter" idx="12"/>
          </p:nvPr>
        </p:nvSpPr>
        <p:spPr/>
        <p:txBody>
          <a:bodyPr/>
          <a:lstStyle/>
          <a:p>
            <a:fld id="{664C46D6-E3A9-4350-AA79-BABB5C492E65}" type="slidenum">
              <a:rPr lang="en-US" smtClean="0"/>
              <a:t>‹#›</a:t>
            </a:fld>
            <a:endParaRPr lang="en-US"/>
          </a:p>
        </p:txBody>
      </p:sp>
    </p:spTree>
    <p:extLst>
      <p:ext uri="{BB962C8B-B14F-4D97-AF65-F5344CB8AC3E}">
        <p14:creationId xmlns:p14="http://schemas.microsoft.com/office/powerpoint/2010/main" val="28599190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10DC8-0480-438F-A48F-8A8F9EC7DA0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AF70B8D-2544-471E-9D73-8884410916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4CC892B-C70F-4076-AADB-0AAA4E7DA87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C171162-AAC9-4947-A368-B636A45D0E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90E4F16-33DD-492C-830B-B49818D45A2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E8E253-E757-4561-A738-D48226BEF77F}"/>
              </a:ext>
            </a:extLst>
          </p:cNvPr>
          <p:cNvSpPr>
            <a:spLocks noGrp="1"/>
          </p:cNvSpPr>
          <p:nvPr>
            <p:ph type="dt" sz="half" idx="10"/>
          </p:nvPr>
        </p:nvSpPr>
        <p:spPr/>
        <p:txBody>
          <a:bodyPr/>
          <a:lstStyle/>
          <a:p>
            <a:fld id="{E4A4671E-1331-412A-B7DC-9E61481F4311}" type="datetimeFigureOut">
              <a:rPr lang="en-US" smtClean="0"/>
              <a:t>7/19/2020</a:t>
            </a:fld>
            <a:endParaRPr lang="en-US"/>
          </a:p>
        </p:txBody>
      </p:sp>
      <p:sp>
        <p:nvSpPr>
          <p:cNvPr id="8" name="Footer Placeholder 7">
            <a:extLst>
              <a:ext uri="{FF2B5EF4-FFF2-40B4-BE49-F238E27FC236}">
                <a16:creationId xmlns:a16="http://schemas.microsoft.com/office/drawing/2014/main" id="{275F2B09-1017-46F9-80BF-62289617DF7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8F3CCF-0EB4-4B73-8F1D-40E8706D95CC}"/>
              </a:ext>
            </a:extLst>
          </p:cNvPr>
          <p:cNvSpPr>
            <a:spLocks noGrp="1"/>
          </p:cNvSpPr>
          <p:nvPr>
            <p:ph type="sldNum" sz="quarter" idx="12"/>
          </p:nvPr>
        </p:nvSpPr>
        <p:spPr/>
        <p:txBody>
          <a:bodyPr/>
          <a:lstStyle/>
          <a:p>
            <a:fld id="{664C46D6-E3A9-4350-AA79-BABB5C492E65}" type="slidenum">
              <a:rPr lang="en-US" smtClean="0"/>
              <a:t>‹#›</a:t>
            </a:fld>
            <a:endParaRPr lang="en-US"/>
          </a:p>
        </p:txBody>
      </p:sp>
    </p:spTree>
    <p:extLst>
      <p:ext uri="{BB962C8B-B14F-4D97-AF65-F5344CB8AC3E}">
        <p14:creationId xmlns:p14="http://schemas.microsoft.com/office/powerpoint/2010/main" val="17754765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CB981-D102-44D3-831C-5FC4BE9D33C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528E54-944E-4759-AE46-A8A9F34597D9}"/>
              </a:ext>
            </a:extLst>
          </p:cNvPr>
          <p:cNvSpPr>
            <a:spLocks noGrp="1"/>
          </p:cNvSpPr>
          <p:nvPr>
            <p:ph type="dt" sz="half" idx="10"/>
          </p:nvPr>
        </p:nvSpPr>
        <p:spPr/>
        <p:txBody>
          <a:bodyPr/>
          <a:lstStyle/>
          <a:p>
            <a:fld id="{E4A4671E-1331-412A-B7DC-9E61481F4311}" type="datetimeFigureOut">
              <a:rPr lang="en-US" smtClean="0"/>
              <a:t>7/19/2020</a:t>
            </a:fld>
            <a:endParaRPr lang="en-US"/>
          </a:p>
        </p:txBody>
      </p:sp>
      <p:sp>
        <p:nvSpPr>
          <p:cNvPr id="4" name="Footer Placeholder 3">
            <a:extLst>
              <a:ext uri="{FF2B5EF4-FFF2-40B4-BE49-F238E27FC236}">
                <a16:creationId xmlns:a16="http://schemas.microsoft.com/office/drawing/2014/main" id="{C2D5DF74-F0B9-4249-BA58-691C4DE1B58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246FA9C-05C5-413F-82AB-553C6D622115}"/>
              </a:ext>
            </a:extLst>
          </p:cNvPr>
          <p:cNvSpPr>
            <a:spLocks noGrp="1"/>
          </p:cNvSpPr>
          <p:nvPr>
            <p:ph type="sldNum" sz="quarter" idx="12"/>
          </p:nvPr>
        </p:nvSpPr>
        <p:spPr/>
        <p:txBody>
          <a:bodyPr/>
          <a:lstStyle/>
          <a:p>
            <a:fld id="{664C46D6-E3A9-4350-AA79-BABB5C492E65}" type="slidenum">
              <a:rPr lang="en-US" smtClean="0"/>
              <a:t>‹#›</a:t>
            </a:fld>
            <a:endParaRPr lang="en-US"/>
          </a:p>
        </p:txBody>
      </p:sp>
    </p:spTree>
    <p:extLst>
      <p:ext uri="{BB962C8B-B14F-4D97-AF65-F5344CB8AC3E}">
        <p14:creationId xmlns:p14="http://schemas.microsoft.com/office/powerpoint/2010/main" val="20558374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045F4F-AECB-4622-AFAE-7103CAE76C95}"/>
              </a:ext>
            </a:extLst>
          </p:cNvPr>
          <p:cNvSpPr>
            <a:spLocks noGrp="1"/>
          </p:cNvSpPr>
          <p:nvPr>
            <p:ph type="dt" sz="half" idx="10"/>
          </p:nvPr>
        </p:nvSpPr>
        <p:spPr/>
        <p:txBody>
          <a:bodyPr/>
          <a:lstStyle/>
          <a:p>
            <a:fld id="{E4A4671E-1331-412A-B7DC-9E61481F4311}" type="datetimeFigureOut">
              <a:rPr lang="en-US" smtClean="0"/>
              <a:t>7/19/2020</a:t>
            </a:fld>
            <a:endParaRPr lang="en-US"/>
          </a:p>
        </p:txBody>
      </p:sp>
      <p:sp>
        <p:nvSpPr>
          <p:cNvPr id="3" name="Footer Placeholder 2">
            <a:extLst>
              <a:ext uri="{FF2B5EF4-FFF2-40B4-BE49-F238E27FC236}">
                <a16:creationId xmlns:a16="http://schemas.microsoft.com/office/drawing/2014/main" id="{02477091-040D-421B-90DD-D39ADD83D4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725889-F47B-40A9-AE93-1EA5384E5FA2}"/>
              </a:ext>
            </a:extLst>
          </p:cNvPr>
          <p:cNvSpPr>
            <a:spLocks noGrp="1"/>
          </p:cNvSpPr>
          <p:nvPr>
            <p:ph type="sldNum" sz="quarter" idx="12"/>
          </p:nvPr>
        </p:nvSpPr>
        <p:spPr/>
        <p:txBody>
          <a:bodyPr/>
          <a:lstStyle/>
          <a:p>
            <a:fld id="{664C46D6-E3A9-4350-AA79-BABB5C492E65}" type="slidenum">
              <a:rPr lang="en-US" smtClean="0"/>
              <a:t>‹#›</a:t>
            </a:fld>
            <a:endParaRPr lang="en-US"/>
          </a:p>
        </p:txBody>
      </p:sp>
    </p:spTree>
    <p:extLst>
      <p:ext uri="{BB962C8B-B14F-4D97-AF65-F5344CB8AC3E}">
        <p14:creationId xmlns:p14="http://schemas.microsoft.com/office/powerpoint/2010/main" val="41248476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3394B-A66C-499F-A0A2-C5BA7E7A65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1F019B9-519D-46DD-98FF-2621E83D14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933847A-24FA-40CC-8837-1181EA4138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F236464-CDC0-4C11-BA3F-87755927BCAB}"/>
              </a:ext>
            </a:extLst>
          </p:cNvPr>
          <p:cNvSpPr>
            <a:spLocks noGrp="1"/>
          </p:cNvSpPr>
          <p:nvPr>
            <p:ph type="dt" sz="half" idx="10"/>
          </p:nvPr>
        </p:nvSpPr>
        <p:spPr/>
        <p:txBody>
          <a:bodyPr/>
          <a:lstStyle/>
          <a:p>
            <a:fld id="{E4A4671E-1331-412A-B7DC-9E61481F4311}" type="datetimeFigureOut">
              <a:rPr lang="en-US" smtClean="0"/>
              <a:t>7/19/2020</a:t>
            </a:fld>
            <a:endParaRPr lang="en-US"/>
          </a:p>
        </p:txBody>
      </p:sp>
      <p:sp>
        <p:nvSpPr>
          <p:cNvPr id="6" name="Footer Placeholder 5">
            <a:extLst>
              <a:ext uri="{FF2B5EF4-FFF2-40B4-BE49-F238E27FC236}">
                <a16:creationId xmlns:a16="http://schemas.microsoft.com/office/drawing/2014/main" id="{DDAB82C7-0196-48B7-9C44-1E3253FD34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68E433-5935-44D6-9A06-2BF471632783}"/>
              </a:ext>
            </a:extLst>
          </p:cNvPr>
          <p:cNvSpPr>
            <a:spLocks noGrp="1"/>
          </p:cNvSpPr>
          <p:nvPr>
            <p:ph type="sldNum" sz="quarter" idx="12"/>
          </p:nvPr>
        </p:nvSpPr>
        <p:spPr/>
        <p:txBody>
          <a:bodyPr/>
          <a:lstStyle/>
          <a:p>
            <a:fld id="{664C46D6-E3A9-4350-AA79-BABB5C492E65}" type="slidenum">
              <a:rPr lang="en-US" smtClean="0"/>
              <a:t>‹#›</a:t>
            </a:fld>
            <a:endParaRPr lang="en-US"/>
          </a:p>
        </p:txBody>
      </p:sp>
    </p:spTree>
    <p:extLst>
      <p:ext uri="{BB962C8B-B14F-4D97-AF65-F5344CB8AC3E}">
        <p14:creationId xmlns:p14="http://schemas.microsoft.com/office/powerpoint/2010/main" val="2058331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AD556-D3E1-43D0-8563-80354D393C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CBB8A1-D056-4D7A-9C3B-7237BF01D1B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EBBEC7-2B13-42B9-8EA7-1511DCF1F447}"/>
              </a:ext>
            </a:extLst>
          </p:cNvPr>
          <p:cNvSpPr>
            <a:spLocks noGrp="1"/>
          </p:cNvSpPr>
          <p:nvPr>
            <p:ph type="dt" sz="half" idx="10"/>
          </p:nvPr>
        </p:nvSpPr>
        <p:spPr/>
        <p:txBody>
          <a:bodyPr/>
          <a:lstStyle/>
          <a:p>
            <a:fld id="{E4A4671E-1331-412A-B7DC-9E61481F4311}" type="datetimeFigureOut">
              <a:rPr lang="en-US" smtClean="0"/>
              <a:t>7/19/2020</a:t>
            </a:fld>
            <a:endParaRPr lang="en-US"/>
          </a:p>
        </p:txBody>
      </p:sp>
      <p:sp>
        <p:nvSpPr>
          <p:cNvPr id="5" name="Footer Placeholder 4">
            <a:extLst>
              <a:ext uri="{FF2B5EF4-FFF2-40B4-BE49-F238E27FC236}">
                <a16:creationId xmlns:a16="http://schemas.microsoft.com/office/drawing/2014/main" id="{D405FE88-9421-4DB2-82CE-7E19B28A29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024D2E-ACBB-45D5-9DA9-0D4D70E17308}"/>
              </a:ext>
            </a:extLst>
          </p:cNvPr>
          <p:cNvSpPr>
            <a:spLocks noGrp="1"/>
          </p:cNvSpPr>
          <p:nvPr>
            <p:ph type="sldNum" sz="quarter" idx="12"/>
          </p:nvPr>
        </p:nvSpPr>
        <p:spPr/>
        <p:txBody>
          <a:bodyPr/>
          <a:lstStyle/>
          <a:p>
            <a:fld id="{664C46D6-E3A9-4350-AA79-BABB5C492E65}" type="slidenum">
              <a:rPr lang="en-US" smtClean="0"/>
              <a:t>‹#›</a:t>
            </a:fld>
            <a:endParaRPr lang="en-US"/>
          </a:p>
        </p:txBody>
      </p:sp>
    </p:spTree>
    <p:extLst>
      <p:ext uri="{BB962C8B-B14F-4D97-AF65-F5344CB8AC3E}">
        <p14:creationId xmlns:p14="http://schemas.microsoft.com/office/powerpoint/2010/main" val="32895288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D29B4-59AC-4282-A734-E4793DE7E7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C344518-6F07-482A-AA24-A3AAD618F1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5E2C4FF-D95A-483E-BBF7-DF69D4BDA8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56DC25A-9EBE-46FE-8983-493121FD9D0E}"/>
              </a:ext>
            </a:extLst>
          </p:cNvPr>
          <p:cNvSpPr>
            <a:spLocks noGrp="1"/>
          </p:cNvSpPr>
          <p:nvPr>
            <p:ph type="dt" sz="half" idx="10"/>
          </p:nvPr>
        </p:nvSpPr>
        <p:spPr/>
        <p:txBody>
          <a:bodyPr/>
          <a:lstStyle/>
          <a:p>
            <a:fld id="{E4A4671E-1331-412A-B7DC-9E61481F4311}" type="datetimeFigureOut">
              <a:rPr lang="en-US" smtClean="0"/>
              <a:t>7/19/2020</a:t>
            </a:fld>
            <a:endParaRPr lang="en-US"/>
          </a:p>
        </p:txBody>
      </p:sp>
      <p:sp>
        <p:nvSpPr>
          <p:cNvPr id="6" name="Footer Placeholder 5">
            <a:extLst>
              <a:ext uri="{FF2B5EF4-FFF2-40B4-BE49-F238E27FC236}">
                <a16:creationId xmlns:a16="http://schemas.microsoft.com/office/drawing/2014/main" id="{25969B12-3626-4235-9F22-53DB5A1EA0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6F3F2D-832B-4EBE-B1BD-1197547D9A1C}"/>
              </a:ext>
            </a:extLst>
          </p:cNvPr>
          <p:cNvSpPr>
            <a:spLocks noGrp="1"/>
          </p:cNvSpPr>
          <p:nvPr>
            <p:ph type="sldNum" sz="quarter" idx="12"/>
          </p:nvPr>
        </p:nvSpPr>
        <p:spPr/>
        <p:txBody>
          <a:bodyPr/>
          <a:lstStyle/>
          <a:p>
            <a:fld id="{664C46D6-E3A9-4350-AA79-BABB5C492E65}" type="slidenum">
              <a:rPr lang="en-US" smtClean="0"/>
              <a:t>‹#›</a:t>
            </a:fld>
            <a:endParaRPr lang="en-US"/>
          </a:p>
        </p:txBody>
      </p:sp>
    </p:spTree>
    <p:extLst>
      <p:ext uri="{BB962C8B-B14F-4D97-AF65-F5344CB8AC3E}">
        <p14:creationId xmlns:p14="http://schemas.microsoft.com/office/powerpoint/2010/main" val="21233399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6D560-EA1B-47C5-8686-F33D0A0148F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FE34E9F-AD40-4C72-95F3-08C1444A6AA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548DD8-B45F-4E2A-87AE-B2A2C13AC816}"/>
              </a:ext>
            </a:extLst>
          </p:cNvPr>
          <p:cNvSpPr>
            <a:spLocks noGrp="1"/>
          </p:cNvSpPr>
          <p:nvPr>
            <p:ph type="dt" sz="half" idx="10"/>
          </p:nvPr>
        </p:nvSpPr>
        <p:spPr/>
        <p:txBody>
          <a:bodyPr/>
          <a:lstStyle/>
          <a:p>
            <a:fld id="{E4A4671E-1331-412A-B7DC-9E61481F4311}" type="datetimeFigureOut">
              <a:rPr lang="en-US" smtClean="0"/>
              <a:t>7/19/2020</a:t>
            </a:fld>
            <a:endParaRPr lang="en-US"/>
          </a:p>
        </p:txBody>
      </p:sp>
      <p:sp>
        <p:nvSpPr>
          <p:cNvPr id="5" name="Footer Placeholder 4">
            <a:extLst>
              <a:ext uri="{FF2B5EF4-FFF2-40B4-BE49-F238E27FC236}">
                <a16:creationId xmlns:a16="http://schemas.microsoft.com/office/drawing/2014/main" id="{FCF49867-95AC-4376-9351-0265669D4F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4D65D0-87E5-4963-A930-D31FB6CD8ABA}"/>
              </a:ext>
            </a:extLst>
          </p:cNvPr>
          <p:cNvSpPr>
            <a:spLocks noGrp="1"/>
          </p:cNvSpPr>
          <p:nvPr>
            <p:ph type="sldNum" sz="quarter" idx="12"/>
          </p:nvPr>
        </p:nvSpPr>
        <p:spPr/>
        <p:txBody>
          <a:bodyPr/>
          <a:lstStyle/>
          <a:p>
            <a:fld id="{664C46D6-E3A9-4350-AA79-BABB5C492E65}" type="slidenum">
              <a:rPr lang="en-US" smtClean="0"/>
              <a:t>‹#›</a:t>
            </a:fld>
            <a:endParaRPr lang="en-US"/>
          </a:p>
        </p:txBody>
      </p:sp>
    </p:spTree>
    <p:extLst>
      <p:ext uri="{BB962C8B-B14F-4D97-AF65-F5344CB8AC3E}">
        <p14:creationId xmlns:p14="http://schemas.microsoft.com/office/powerpoint/2010/main" val="40688127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EB8971-956C-437D-99E3-02DB8273AA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EFEC551-E10D-45F6-B1CF-048304CEB18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63791F-DE49-46C1-955C-5D17303B72C4}"/>
              </a:ext>
            </a:extLst>
          </p:cNvPr>
          <p:cNvSpPr>
            <a:spLocks noGrp="1"/>
          </p:cNvSpPr>
          <p:nvPr>
            <p:ph type="dt" sz="half" idx="10"/>
          </p:nvPr>
        </p:nvSpPr>
        <p:spPr/>
        <p:txBody>
          <a:bodyPr/>
          <a:lstStyle/>
          <a:p>
            <a:fld id="{E4A4671E-1331-412A-B7DC-9E61481F4311}" type="datetimeFigureOut">
              <a:rPr lang="en-US" smtClean="0"/>
              <a:t>7/19/2020</a:t>
            </a:fld>
            <a:endParaRPr lang="en-US"/>
          </a:p>
        </p:txBody>
      </p:sp>
      <p:sp>
        <p:nvSpPr>
          <p:cNvPr id="5" name="Footer Placeholder 4">
            <a:extLst>
              <a:ext uri="{FF2B5EF4-FFF2-40B4-BE49-F238E27FC236}">
                <a16:creationId xmlns:a16="http://schemas.microsoft.com/office/drawing/2014/main" id="{C0EC2C08-FF3C-4B81-8227-A52A94E5D2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68C8E6-56A3-4D8F-9F74-E51FE1D9CFC6}"/>
              </a:ext>
            </a:extLst>
          </p:cNvPr>
          <p:cNvSpPr>
            <a:spLocks noGrp="1"/>
          </p:cNvSpPr>
          <p:nvPr>
            <p:ph type="sldNum" sz="quarter" idx="12"/>
          </p:nvPr>
        </p:nvSpPr>
        <p:spPr/>
        <p:txBody>
          <a:bodyPr/>
          <a:lstStyle/>
          <a:p>
            <a:fld id="{664C46D6-E3A9-4350-AA79-BABB5C492E65}" type="slidenum">
              <a:rPr lang="en-US" smtClean="0"/>
              <a:t>‹#›</a:t>
            </a:fld>
            <a:endParaRPr lang="en-US"/>
          </a:p>
        </p:txBody>
      </p:sp>
    </p:spTree>
    <p:extLst>
      <p:ext uri="{BB962C8B-B14F-4D97-AF65-F5344CB8AC3E}">
        <p14:creationId xmlns:p14="http://schemas.microsoft.com/office/powerpoint/2010/main" val="8889901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D075A-0464-4D44-9E03-2F9A604AE8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B665AC5-BF38-4B9B-B21B-84E4EAAB84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E2EFED-2D38-4FD3-8C4D-4E88105C9F7E}"/>
              </a:ext>
            </a:extLst>
          </p:cNvPr>
          <p:cNvSpPr>
            <a:spLocks noGrp="1"/>
          </p:cNvSpPr>
          <p:nvPr>
            <p:ph type="dt" sz="half" idx="10"/>
          </p:nvPr>
        </p:nvSpPr>
        <p:spPr/>
        <p:txBody>
          <a:bodyPr/>
          <a:lstStyle/>
          <a:p>
            <a:fld id="{E4A4671E-1331-412A-B7DC-9E61481F4311}" type="datetimeFigureOut">
              <a:rPr lang="en-US" smtClean="0"/>
              <a:t>7/19/2020</a:t>
            </a:fld>
            <a:endParaRPr lang="en-US"/>
          </a:p>
        </p:txBody>
      </p:sp>
      <p:sp>
        <p:nvSpPr>
          <p:cNvPr id="5" name="Footer Placeholder 4">
            <a:extLst>
              <a:ext uri="{FF2B5EF4-FFF2-40B4-BE49-F238E27FC236}">
                <a16:creationId xmlns:a16="http://schemas.microsoft.com/office/drawing/2014/main" id="{58F00DB9-2212-4BD7-AA1E-DDD151A0F3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08E2E5-E930-456E-B07F-94F84A32A75D}"/>
              </a:ext>
            </a:extLst>
          </p:cNvPr>
          <p:cNvSpPr>
            <a:spLocks noGrp="1"/>
          </p:cNvSpPr>
          <p:nvPr>
            <p:ph type="sldNum" sz="quarter" idx="12"/>
          </p:nvPr>
        </p:nvSpPr>
        <p:spPr/>
        <p:txBody>
          <a:bodyPr/>
          <a:lstStyle/>
          <a:p>
            <a:fld id="{664C46D6-E3A9-4350-AA79-BABB5C492E65}" type="slidenum">
              <a:rPr lang="en-US" smtClean="0"/>
              <a:t>‹#›</a:t>
            </a:fld>
            <a:endParaRPr lang="en-US"/>
          </a:p>
        </p:txBody>
      </p:sp>
    </p:spTree>
    <p:extLst>
      <p:ext uri="{BB962C8B-B14F-4D97-AF65-F5344CB8AC3E}">
        <p14:creationId xmlns:p14="http://schemas.microsoft.com/office/powerpoint/2010/main" val="26136264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AD556-D3E1-43D0-8563-80354D393C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CBB8A1-D056-4D7A-9C3B-7237BF01D1B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EBBEC7-2B13-42B9-8EA7-1511DCF1F447}"/>
              </a:ext>
            </a:extLst>
          </p:cNvPr>
          <p:cNvSpPr>
            <a:spLocks noGrp="1"/>
          </p:cNvSpPr>
          <p:nvPr>
            <p:ph type="dt" sz="half" idx="10"/>
          </p:nvPr>
        </p:nvSpPr>
        <p:spPr/>
        <p:txBody>
          <a:bodyPr/>
          <a:lstStyle/>
          <a:p>
            <a:fld id="{E4A4671E-1331-412A-B7DC-9E61481F4311}" type="datetimeFigureOut">
              <a:rPr lang="en-US" smtClean="0"/>
              <a:t>7/19/2020</a:t>
            </a:fld>
            <a:endParaRPr lang="en-US"/>
          </a:p>
        </p:txBody>
      </p:sp>
      <p:sp>
        <p:nvSpPr>
          <p:cNvPr id="5" name="Footer Placeholder 4">
            <a:extLst>
              <a:ext uri="{FF2B5EF4-FFF2-40B4-BE49-F238E27FC236}">
                <a16:creationId xmlns:a16="http://schemas.microsoft.com/office/drawing/2014/main" id="{D405FE88-9421-4DB2-82CE-7E19B28A29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024D2E-ACBB-45D5-9DA9-0D4D70E17308}"/>
              </a:ext>
            </a:extLst>
          </p:cNvPr>
          <p:cNvSpPr>
            <a:spLocks noGrp="1"/>
          </p:cNvSpPr>
          <p:nvPr>
            <p:ph type="sldNum" sz="quarter" idx="12"/>
          </p:nvPr>
        </p:nvSpPr>
        <p:spPr/>
        <p:txBody>
          <a:bodyPr/>
          <a:lstStyle/>
          <a:p>
            <a:fld id="{664C46D6-E3A9-4350-AA79-BABB5C492E65}" type="slidenum">
              <a:rPr lang="en-US" smtClean="0"/>
              <a:t>‹#›</a:t>
            </a:fld>
            <a:endParaRPr lang="en-US"/>
          </a:p>
        </p:txBody>
      </p:sp>
    </p:spTree>
    <p:extLst>
      <p:ext uri="{BB962C8B-B14F-4D97-AF65-F5344CB8AC3E}">
        <p14:creationId xmlns:p14="http://schemas.microsoft.com/office/powerpoint/2010/main" val="32679335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E393-6378-459F-B6A3-B041D80062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4A99FEC-EE34-4DB7-A945-77DFFAC63E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BEAD56C-A07F-487B-B4D3-4B77BFD7108D}"/>
              </a:ext>
            </a:extLst>
          </p:cNvPr>
          <p:cNvSpPr>
            <a:spLocks noGrp="1"/>
          </p:cNvSpPr>
          <p:nvPr>
            <p:ph type="dt" sz="half" idx="10"/>
          </p:nvPr>
        </p:nvSpPr>
        <p:spPr/>
        <p:txBody>
          <a:bodyPr/>
          <a:lstStyle/>
          <a:p>
            <a:fld id="{E4A4671E-1331-412A-B7DC-9E61481F4311}" type="datetimeFigureOut">
              <a:rPr lang="en-US" smtClean="0"/>
              <a:t>7/19/2020</a:t>
            </a:fld>
            <a:endParaRPr lang="en-US"/>
          </a:p>
        </p:txBody>
      </p:sp>
      <p:sp>
        <p:nvSpPr>
          <p:cNvPr id="5" name="Footer Placeholder 4">
            <a:extLst>
              <a:ext uri="{FF2B5EF4-FFF2-40B4-BE49-F238E27FC236}">
                <a16:creationId xmlns:a16="http://schemas.microsoft.com/office/drawing/2014/main" id="{542F3935-8291-4046-9F09-DFDEA8A139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FE8CE6-28CF-4B06-A100-6CB2D481017C}"/>
              </a:ext>
            </a:extLst>
          </p:cNvPr>
          <p:cNvSpPr>
            <a:spLocks noGrp="1"/>
          </p:cNvSpPr>
          <p:nvPr>
            <p:ph type="sldNum" sz="quarter" idx="12"/>
          </p:nvPr>
        </p:nvSpPr>
        <p:spPr/>
        <p:txBody>
          <a:bodyPr/>
          <a:lstStyle/>
          <a:p>
            <a:fld id="{664C46D6-E3A9-4350-AA79-BABB5C492E65}" type="slidenum">
              <a:rPr lang="en-US" smtClean="0"/>
              <a:t>‹#›</a:t>
            </a:fld>
            <a:endParaRPr lang="en-US"/>
          </a:p>
        </p:txBody>
      </p:sp>
    </p:spTree>
    <p:extLst>
      <p:ext uri="{BB962C8B-B14F-4D97-AF65-F5344CB8AC3E}">
        <p14:creationId xmlns:p14="http://schemas.microsoft.com/office/powerpoint/2010/main" val="4175968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57899-4ABD-4425-9CD5-06DDB3C772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536796-9A55-4156-95C3-82C13CE9640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6069F9-2E41-42CB-90B2-DA821EFEC8B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2BDC05-299B-4C9C-B8D8-A42AD6C08EC2}"/>
              </a:ext>
            </a:extLst>
          </p:cNvPr>
          <p:cNvSpPr>
            <a:spLocks noGrp="1"/>
          </p:cNvSpPr>
          <p:nvPr>
            <p:ph type="dt" sz="half" idx="10"/>
          </p:nvPr>
        </p:nvSpPr>
        <p:spPr/>
        <p:txBody>
          <a:bodyPr/>
          <a:lstStyle/>
          <a:p>
            <a:fld id="{E4A4671E-1331-412A-B7DC-9E61481F4311}" type="datetimeFigureOut">
              <a:rPr lang="en-US" smtClean="0"/>
              <a:t>7/19/2020</a:t>
            </a:fld>
            <a:endParaRPr lang="en-US"/>
          </a:p>
        </p:txBody>
      </p:sp>
      <p:sp>
        <p:nvSpPr>
          <p:cNvPr id="6" name="Footer Placeholder 5">
            <a:extLst>
              <a:ext uri="{FF2B5EF4-FFF2-40B4-BE49-F238E27FC236}">
                <a16:creationId xmlns:a16="http://schemas.microsoft.com/office/drawing/2014/main" id="{ED20A07C-052B-4FCC-A710-B75582BB8D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18E2B6-C348-424D-A54F-B26D8C35F79D}"/>
              </a:ext>
            </a:extLst>
          </p:cNvPr>
          <p:cNvSpPr>
            <a:spLocks noGrp="1"/>
          </p:cNvSpPr>
          <p:nvPr>
            <p:ph type="sldNum" sz="quarter" idx="12"/>
          </p:nvPr>
        </p:nvSpPr>
        <p:spPr/>
        <p:txBody>
          <a:bodyPr/>
          <a:lstStyle/>
          <a:p>
            <a:fld id="{664C46D6-E3A9-4350-AA79-BABB5C492E65}" type="slidenum">
              <a:rPr lang="en-US" smtClean="0"/>
              <a:t>‹#›</a:t>
            </a:fld>
            <a:endParaRPr lang="en-US"/>
          </a:p>
        </p:txBody>
      </p:sp>
    </p:spTree>
    <p:extLst>
      <p:ext uri="{BB962C8B-B14F-4D97-AF65-F5344CB8AC3E}">
        <p14:creationId xmlns:p14="http://schemas.microsoft.com/office/powerpoint/2010/main" val="5092200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10DC8-0480-438F-A48F-8A8F9EC7DA0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AF70B8D-2544-471E-9D73-8884410916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4CC892B-C70F-4076-AADB-0AAA4E7DA87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C171162-AAC9-4947-A368-B636A45D0E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90E4F16-33DD-492C-830B-B49818D45A2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E8E253-E757-4561-A738-D48226BEF77F}"/>
              </a:ext>
            </a:extLst>
          </p:cNvPr>
          <p:cNvSpPr>
            <a:spLocks noGrp="1"/>
          </p:cNvSpPr>
          <p:nvPr>
            <p:ph type="dt" sz="half" idx="10"/>
          </p:nvPr>
        </p:nvSpPr>
        <p:spPr/>
        <p:txBody>
          <a:bodyPr/>
          <a:lstStyle/>
          <a:p>
            <a:fld id="{E4A4671E-1331-412A-B7DC-9E61481F4311}" type="datetimeFigureOut">
              <a:rPr lang="en-US" smtClean="0"/>
              <a:t>7/19/2020</a:t>
            </a:fld>
            <a:endParaRPr lang="en-US"/>
          </a:p>
        </p:txBody>
      </p:sp>
      <p:sp>
        <p:nvSpPr>
          <p:cNvPr id="8" name="Footer Placeholder 7">
            <a:extLst>
              <a:ext uri="{FF2B5EF4-FFF2-40B4-BE49-F238E27FC236}">
                <a16:creationId xmlns:a16="http://schemas.microsoft.com/office/drawing/2014/main" id="{275F2B09-1017-46F9-80BF-62289617DF7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8F3CCF-0EB4-4B73-8F1D-40E8706D95CC}"/>
              </a:ext>
            </a:extLst>
          </p:cNvPr>
          <p:cNvSpPr>
            <a:spLocks noGrp="1"/>
          </p:cNvSpPr>
          <p:nvPr>
            <p:ph type="sldNum" sz="quarter" idx="12"/>
          </p:nvPr>
        </p:nvSpPr>
        <p:spPr/>
        <p:txBody>
          <a:bodyPr/>
          <a:lstStyle/>
          <a:p>
            <a:fld id="{664C46D6-E3A9-4350-AA79-BABB5C492E65}" type="slidenum">
              <a:rPr lang="en-US" smtClean="0"/>
              <a:t>‹#›</a:t>
            </a:fld>
            <a:endParaRPr lang="en-US"/>
          </a:p>
        </p:txBody>
      </p:sp>
    </p:spTree>
    <p:extLst>
      <p:ext uri="{BB962C8B-B14F-4D97-AF65-F5344CB8AC3E}">
        <p14:creationId xmlns:p14="http://schemas.microsoft.com/office/powerpoint/2010/main" val="3918401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CB981-D102-44D3-831C-5FC4BE9D33C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528E54-944E-4759-AE46-A8A9F34597D9}"/>
              </a:ext>
            </a:extLst>
          </p:cNvPr>
          <p:cNvSpPr>
            <a:spLocks noGrp="1"/>
          </p:cNvSpPr>
          <p:nvPr>
            <p:ph type="dt" sz="half" idx="10"/>
          </p:nvPr>
        </p:nvSpPr>
        <p:spPr/>
        <p:txBody>
          <a:bodyPr/>
          <a:lstStyle/>
          <a:p>
            <a:fld id="{E4A4671E-1331-412A-B7DC-9E61481F4311}" type="datetimeFigureOut">
              <a:rPr lang="en-US" smtClean="0"/>
              <a:t>7/19/2020</a:t>
            </a:fld>
            <a:endParaRPr lang="en-US"/>
          </a:p>
        </p:txBody>
      </p:sp>
      <p:sp>
        <p:nvSpPr>
          <p:cNvPr id="4" name="Footer Placeholder 3">
            <a:extLst>
              <a:ext uri="{FF2B5EF4-FFF2-40B4-BE49-F238E27FC236}">
                <a16:creationId xmlns:a16="http://schemas.microsoft.com/office/drawing/2014/main" id="{C2D5DF74-F0B9-4249-BA58-691C4DE1B58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246FA9C-05C5-413F-82AB-553C6D622115}"/>
              </a:ext>
            </a:extLst>
          </p:cNvPr>
          <p:cNvSpPr>
            <a:spLocks noGrp="1"/>
          </p:cNvSpPr>
          <p:nvPr>
            <p:ph type="sldNum" sz="quarter" idx="12"/>
          </p:nvPr>
        </p:nvSpPr>
        <p:spPr/>
        <p:txBody>
          <a:bodyPr/>
          <a:lstStyle/>
          <a:p>
            <a:fld id="{664C46D6-E3A9-4350-AA79-BABB5C492E65}" type="slidenum">
              <a:rPr lang="en-US" smtClean="0"/>
              <a:t>‹#›</a:t>
            </a:fld>
            <a:endParaRPr lang="en-US"/>
          </a:p>
        </p:txBody>
      </p:sp>
    </p:spTree>
    <p:extLst>
      <p:ext uri="{BB962C8B-B14F-4D97-AF65-F5344CB8AC3E}">
        <p14:creationId xmlns:p14="http://schemas.microsoft.com/office/powerpoint/2010/main" val="40883380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045F4F-AECB-4622-AFAE-7103CAE76C95}"/>
              </a:ext>
            </a:extLst>
          </p:cNvPr>
          <p:cNvSpPr>
            <a:spLocks noGrp="1"/>
          </p:cNvSpPr>
          <p:nvPr>
            <p:ph type="dt" sz="half" idx="10"/>
          </p:nvPr>
        </p:nvSpPr>
        <p:spPr/>
        <p:txBody>
          <a:bodyPr/>
          <a:lstStyle/>
          <a:p>
            <a:fld id="{E4A4671E-1331-412A-B7DC-9E61481F4311}" type="datetimeFigureOut">
              <a:rPr lang="en-US" smtClean="0"/>
              <a:t>7/19/2020</a:t>
            </a:fld>
            <a:endParaRPr lang="en-US"/>
          </a:p>
        </p:txBody>
      </p:sp>
      <p:sp>
        <p:nvSpPr>
          <p:cNvPr id="3" name="Footer Placeholder 2">
            <a:extLst>
              <a:ext uri="{FF2B5EF4-FFF2-40B4-BE49-F238E27FC236}">
                <a16:creationId xmlns:a16="http://schemas.microsoft.com/office/drawing/2014/main" id="{02477091-040D-421B-90DD-D39ADD83D4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725889-F47B-40A9-AE93-1EA5384E5FA2}"/>
              </a:ext>
            </a:extLst>
          </p:cNvPr>
          <p:cNvSpPr>
            <a:spLocks noGrp="1"/>
          </p:cNvSpPr>
          <p:nvPr>
            <p:ph type="sldNum" sz="quarter" idx="12"/>
          </p:nvPr>
        </p:nvSpPr>
        <p:spPr/>
        <p:txBody>
          <a:bodyPr/>
          <a:lstStyle/>
          <a:p>
            <a:fld id="{664C46D6-E3A9-4350-AA79-BABB5C492E65}" type="slidenum">
              <a:rPr lang="en-US" smtClean="0"/>
              <a:t>‹#›</a:t>
            </a:fld>
            <a:endParaRPr lang="en-US"/>
          </a:p>
        </p:txBody>
      </p:sp>
    </p:spTree>
    <p:extLst>
      <p:ext uri="{BB962C8B-B14F-4D97-AF65-F5344CB8AC3E}">
        <p14:creationId xmlns:p14="http://schemas.microsoft.com/office/powerpoint/2010/main" val="2431056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E393-6378-459F-B6A3-B041D80062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4A99FEC-EE34-4DB7-A945-77DFFAC63E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BEAD56C-A07F-487B-B4D3-4B77BFD7108D}"/>
              </a:ext>
            </a:extLst>
          </p:cNvPr>
          <p:cNvSpPr>
            <a:spLocks noGrp="1"/>
          </p:cNvSpPr>
          <p:nvPr>
            <p:ph type="dt" sz="half" idx="10"/>
          </p:nvPr>
        </p:nvSpPr>
        <p:spPr/>
        <p:txBody>
          <a:bodyPr/>
          <a:lstStyle/>
          <a:p>
            <a:fld id="{E4A4671E-1331-412A-B7DC-9E61481F4311}" type="datetimeFigureOut">
              <a:rPr lang="en-US" smtClean="0"/>
              <a:t>7/19/2020</a:t>
            </a:fld>
            <a:endParaRPr lang="en-US"/>
          </a:p>
        </p:txBody>
      </p:sp>
      <p:sp>
        <p:nvSpPr>
          <p:cNvPr id="5" name="Footer Placeholder 4">
            <a:extLst>
              <a:ext uri="{FF2B5EF4-FFF2-40B4-BE49-F238E27FC236}">
                <a16:creationId xmlns:a16="http://schemas.microsoft.com/office/drawing/2014/main" id="{542F3935-8291-4046-9F09-DFDEA8A139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FE8CE6-28CF-4B06-A100-6CB2D481017C}"/>
              </a:ext>
            </a:extLst>
          </p:cNvPr>
          <p:cNvSpPr>
            <a:spLocks noGrp="1"/>
          </p:cNvSpPr>
          <p:nvPr>
            <p:ph type="sldNum" sz="quarter" idx="12"/>
          </p:nvPr>
        </p:nvSpPr>
        <p:spPr/>
        <p:txBody>
          <a:bodyPr/>
          <a:lstStyle/>
          <a:p>
            <a:fld id="{664C46D6-E3A9-4350-AA79-BABB5C492E65}" type="slidenum">
              <a:rPr lang="en-US" smtClean="0"/>
              <a:t>‹#›</a:t>
            </a:fld>
            <a:endParaRPr lang="en-US"/>
          </a:p>
        </p:txBody>
      </p:sp>
    </p:spTree>
    <p:extLst>
      <p:ext uri="{BB962C8B-B14F-4D97-AF65-F5344CB8AC3E}">
        <p14:creationId xmlns:p14="http://schemas.microsoft.com/office/powerpoint/2010/main" val="37278675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3394B-A66C-499F-A0A2-C5BA7E7A65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1F019B9-519D-46DD-98FF-2621E83D14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933847A-24FA-40CC-8837-1181EA4138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F236464-CDC0-4C11-BA3F-87755927BCAB}"/>
              </a:ext>
            </a:extLst>
          </p:cNvPr>
          <p:cNvSpPr>
            <a:spLocks noGrp="1"/>
          </p:cNvSpPr>
          <p:nvPr>
            <p:ph type="dt" sz="half" idx="10"/>
          </p:nvPr>
        </p:nvSpPr>
        <p:spPr/>
        <p:txBody>
          <a:bodyPr/>
          <a:lstStyle/>
          <a:p>
            <a:fld id="{E4A4671E-1331-412A-B7DC-9E61481F4311}" type="datetimeFigureOut">
              <a:rPr lang="en-US" smtClean="0"/>
              <a:t>7/19/2020</a:t>
            </a:fld>
            <a:endParaRPr lang="en-US"/>
          </a:p>
        </p:txBody>
      </p:sp>
      <p:sp>
        <p:nvSpPr>
          <p:cNvPr id="6" name="Footer Placeholder 5">
            <a:extLst>
              <a:ext uri="{FF2B5EF4-FFF2-40B4-BE49-F238E27FC236}">
                <a16:creationId xmlns:a16="http://schemas.microsoft.com/office/drawing/2014/main" id="{DDAB82C7-0196-48B7-9C44-1E3253FD34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68E433-5935-44D6-9A06-2BF471632783}"/>
              </a:ext>
            </a:extLst>
          </p:cNvPr>
          <p:cNvSpPr>
            <a:spLocks noGrp="1"/>
          </p:cNvSpPr>
          <p:nvPr>
            <p:ph type="sldNum" sz="quarter" idx="12"/>
          </p:nvPr>
        </p:nvSpPr>
        <p:spPr/>
        <p:txBody>
          <a:bodyPr/>
          <a:lstStyle/>
          <a:p>
            <a:fld id="{664C46D6-E3A9-4350-AA79-BABB5C492E65}" type="slidenum">
              <a:rPr lang="en-US" smtClean="0"/>
              <a:t>‹#›</a:t>
            </a:fld>
            <a:endParaRPr lang="en-US"/>
          </a:p>
        </p:txBody>
      </p:sp>
    </p:spTree>
    <p:extLst>
      <p:ext uri="{BB962C8B-B14F-4D97-AF65-F5344CB8AC3E}">
        <p14:creationId xmlns:p14="http://schemas.microsoft.com/office/powerpoint/2010/main" val="28687618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D29B4-59AC-4282-A734-E4793DE7E7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C344518-6F07-482A-AA24-A3AAD618F1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5E2C4FF-D95A-483E-BBF7-DF69D4BDA8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56DC25A-9EBE-46FE-8983-493121FD9D0E}"/>
              </a:ext>
            </a:extLst>
          </p:cNvPr>
          <p:cNvSpPr>
            <a:spLocks noGrp="1"/>
          </p:cNvSpPr>
          <p:nvPr>
            <p:ph type="dt" sz="half" idx="10"/>
          </p:nvPr>
        </p:nvSpPr>
        <p:spPr/>
        <p:txBody>
          <a:bodyPr/>
          <a:lstStyle/>
          <a:p>
            <a:fld id="{E4A4671E-1331-412A-B7DC-9E61481F4311}" type="datetimeFigureOut">
              <a:rPr lang="en-US" smtClean="0"/>
              <a:t>7/19/2020</a:t>
            </a:fld>
            <a:endParaRPr lang="en-US"/>
          </a:p>
        </p:txBody>
      </p:sp>
      <p:sp>
        <p:nvSpPr>
          <p:cNvPr id="6" name="Footer Placeholder 5">
            <a:extLst>
              <a:ext uri="{FF2B5EF4-FFF2-40B4-BE49-F238E27FC236}">
                <a16:creationId xmlns:a16="http://schemas.microsoft.com/office/drawing/2014/main" id="{25969B12-3626-4235-9F22-53DB5A1EA0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6F3F2D-832B-4EBE-B1BD-1197547D9A1C}"/>
              </a:ext>
            </a:extLst>
          </p:cNvPr>
          <p:cNvSpPr>
            <a:spLocks noGrp="1"/>
          </p:cNvSpPr>
          <p:nvPr>
            <p:ph type="sldNum" sz="quarter" idx="12"/>
          </p:nvPr>
        </p:nvSpPr>
        <p:spPr/>
        <p:txBody>
          <a:bodyPr/>
          <a:lstStyle/>
          <a:p>
            <a:fld id="{664C46D6-E3A9-4350-AA79-BABB5C492E65}" type="slidenum">
              <a:rPr lang="en-US" smtClean="0"/>
              <a:t>‹#›</a:t>
            </a:fld>
            <a:endParaRPr lang="en-US"/>
          </a:p>
        </p:txBody>
      </p:sp>
    </p:spTree>
    <p:extLst>
      <p:ext uri="{BB962C8B-B14F-4D97-AF65-F5344CB8AC3E}">
        <p14:creationId xmlns:p14="http://schemas.microsoft.com/office/powerpoint/2010/main" val="6633698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6D560-EA1B-47C5-8686-F33D0A0148F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FE34E9F-AD40-4C72-95F3-08C1444A6AA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548DD8-B45F-4E2A-87AE-B2A2C13AC816}"/>
              </a:ext>
            </a:extLst>
          </p:cNvPr>
          <p:cNvSpPr>
            <a:spLocks noGrp="1"/>
          </p:cNvSpPr>
          <p:nvPr>
            <p:ph type="dt" sz="half" idx="10"/>
          </p:nvPr>
        </p:nvSpPr>
        <p:spPr/>
        <p:txBody>
          <a:bodyPr/>
          <a:lstStyle/>
          <a:p>
            <a:fld id="{E4A4671E-1331-412A-B7DC-9E61481F4311}" type="datetimeFigureOut">
              <a:rPr lang="en-US" smtClean="0"/>
              <a:t>7/19/2020</a:t>
            </a:fld>
            <a:endParaRPr lang="en-US"/>
          </a:p>
        </p:txBody>
      </p:sp>
      <p:sp>
        <p:nvSpPr>
          <p:cNvPr id="5" name="Footer Placeholder 4">
            <a:extLst>
              <a:ext uri="{FF2B5EF4-FFF2-40B4-BE49-F238E27FC236}">
                <a16:creationId xmlns:a16="http://schemas.microsoft.com/office/drawing/2014/main" id="{FCF49867-95AC-4376-9351-0265669D4F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4D65D0-87E5-4963-A930-D31FB6CD8ABA}"/>
              </a:ext>
            </a:extLst>
          </p:cNvPr>
          <p:cNvSpPr>
            <a:spLocks noGrp="1"/>
          </p:cNvSpPr>
          <p:nvPr>
            <p:ph type="sldNum" sz="quarter" idx="12"/>
          </p:nvPr>
        </p:nvSpPr>
        <p:spPr/>
        <p:txBody>
          <a:bodyPr/>
          <a:lstStyle/>
          <a:p>
            <a:fld id="{664C46D6-E3A9-4350-AA79-BABB5C492E65}" type="slidenum">
              <a:rPr lang="en-US" smtClean="0"/>
              <a:t>‹#›</a:t>
            </a:fld>
            <a:endParaRPr lang="en-US"/>
          </a:p>
        </p:txBody>
      </p:sp>
    </p:spTree>
    <p:extLst>
      <p:ext uri="{BB962C8B-B14F-4D97-AF65-F5344CB8AC3E}">
        <p14:creationId xmlns:p14="http://schemas.microsoft.com/office/powerpoint/2010/main" val="31028995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EB8971-956C-437D-99E3-02DB8273AA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EFEC551-E10D-45F6-B1CF-048304CEB18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63791F-DE49-46C1-955C-5D17303B72C4}"/>
              </a:ext>
            </a:extLst>
          </p:cNvPr>
          <p:cNvSpPr>
            <a:spLocks noGrp="1"/>
          </p:cNvSpPr>
          <p:nvPr>
            <p:ph type="dt" sz="half" idx="10"/>
          </p:nvPr>
        </p:nvSpPr>
        <p:spPr/>
        <p:txBody>
          <a:bodyPr/>
          <a:lstStyle/>
          <a:p>
            <a:fld id="{E4A4671E-1331-412A-B7DC-9E61481F4311}" type="datetimeFigureOut">
              <a:rPr lang="en-US" smtClean="0"/>
              <a:t>7/19/2020</a:t>
            </a:fld>
            <a:endParaRPr lang="en-US"/>
          </a:p>
        </p:txBody>
      </p:sp>
      <p:sp>
        <p:nvSpPr>
          <p:cNvPr id="5" name="Footer Placeholder 4">
            <a:extLst>
              <a:ext uri="{FF2B5EF4-FFF2-40B4-BE49-F238E27FC236}">
                <a16:creationId xmlns:a16="http://schemas.microsoft.com/office/drawing/2014/main" id="{C0EC2C08-FF3C-4B81-8227-A52A94E5D2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68C8E6-56A3-4D8F-9F74-E51FE1D9CFC6}"/>
              </a:ext>
            </a:extLst>
          </p:cNvPr>
          <p:cNvSpPr>
            <a:spLocks noGrp="1"/>
          </p:cNvSpPr>
          <p:nvPr>
            <p:ph type="sldNum" sz="quarter" idx="12"/>
          </p:nvPr>
        </p:nvSpPr>
        <p:spPr/>
        <p:txBody>
          <a:bodyPr/>
          <a:lstStyle/>
          <a:p>
            <a:fld id="{664C46D6-E3A9-4350-AA79-BABB5C492E65}" type="slidenum">
              <a:rPr lang="en-US" smtClean="0"/>
              <a:t>‹#›</a:t>
            </a:fld>
            <a:endParaRPr lang="en-US"/>
          </a:p>
        </p:txBody>
      </p:sp>
    </p:spTree>
    <p:extLst>
      <p:ext uri="{BB962C8B-B14F-4D97-AF65-F5344CB8AC3E}">
        <p14:creationId xmlns:p14="http://schemas.microsoft.com/office/powerpoint/2010/main" val="6336928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D075A-0464-4D44-9E03-2F9A604AE8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B665AC5-BF38-4B9B-B21B-84E4EAAB84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E2EFED-2D38-4FD3-8C4D-4E88105C9F7E}"/>
              </a:ext>
            </a:extLst>
          </p:cNvPr>
          <p:cNvSpPr>
            <a:spLocks noGrp="1"/>
          </p:cNvSpPr>
          <p:nvPr>
            <p:ph type="dt" sz="half" idx="10"/>
          </p:nvPr>
        </p:nvSpPr>
        <p:spPr/>
        <p:txBody>
          <a:bodyPr/>
          <a:lstStyle/>
          <a:p>
            <a:fld id="{E4A4671E-1331-412A-B7DC-9E61481F4311}" type="datetimeFigureOut">
              <a:rPr lang="en-US" smtClean="0"/>
              <a:t>7/19/2020</a:t>
            </a:fld>
            <a:endParaRPr lang="en-US"/>
          </a:p>
        </p:txBody>
      </p:sp>
      <p:sp>
        <p:nvSpPr>
          <p:cNvPr id="5" name="Footer Placeholder 4">
            <a:extLst>
              <a:ext uri="{FF2B5EF4-FFF2-40B4-BE49-F238E27FC236}">
                <a16:creationId xmlns:a16="http://schemas.microsoft.com/office/drawing/2014/main" id="{58F00DB9-2212-4BD7-AA1E-DDD151A0F3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08E2E5-E930-456E-B07F-94F84A32A75D}"/>
              </a:ext>
            </a:extLst>
          </p:cNvPr>
          <p:cNvSpPr>
            <a:spLocks noGrp="1"/>
          </p:cNvSpPr>
          <p:nvPr>
            <p:ph type="sldNum" sz="quarter" idx="12"/>
          </p:nvPr>
        </p:nvSpPr>
        <p:spPr/>
        <p:txBody>
          <a:bodyPr/>
          <a:lstStyle/>
          <a:p>
            <a:fld id="{664C46D6-E3A9-4350-AA79-BABB5C492E65}" type="slidenum">
              <a:rPr lang="en-US" smtClean="0"/>
              <a:t>‹#›</a:t>
            </a:fld>
            <a:endParaRPr lang="en-US"/>
          </a:p>
        </p:txBody>
      </p:sp>
    </p:spTree>
    <p:extLst>
      <p:ext uri="{BB962C8B-B14F-4D97-AF65-F5344CB8AC3E}">
        <p14:creationId xmlns:p14="http://schemas.microsoft.com/office/powerpoint/2010/main" val="7984726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AD556-D3E1-43D0-8563-80354D393C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CBB8A1-D056-4D7A-9C3B-7237BF01D1B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EBBEC7-2B13-42B9-8EA7-1511DCF1F447}"/>
              </a:ext>
            </a:extLst>
          </p:cNvPr>
          <p:cNvSpPr>
            <a:spLocks noGrp="1"/>
          </p:cNvSpPr>
          <p:nvPr>
            <p:ph type="dt" sz="half" idx="10"/>
          </p:nvPr>
        </p:nvSpPr>
        <p:spPr/>
        <p:txBody>
          <a:bodyPr/>
          <a:lstStyle/>
          <a:p>
            <a:fld id="{E4A4671E-1331-412A-B7DC-9E61481F4311}" type="datetimeFigureOut">
              <a:rPr lang="en-US" smtClean="0"/>
              <a:t>7/19/2020</a:t>
            </a:fld>
            <a:endParaRPr lang="en-US"/>
          </a:p>
        </p:txBody>
      </p:sp>
      <p:sp>
        <p:nvSpPr>
          <p:cNvPr id="5" name="Footer Placeholder 4">
            <a:extLst>
              <a:ext uri="{FF2B5EF4-FFF2-40B4-BE49-F238E27FC236}">
                <a16:creationId xmlns:a16="http://schemas.microsoft.com/office/drawing/2014/main" id="{D405FE88-9421-4DB2-82CE-7E19B28A29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024D2E-ACBB-45D5-9DA9-0D4D70E17308}"/>
              </a:ext>
            </a:extLst>
          </p:cNvPr>
          <p:cNvSpPr>
            <a:spLocks noGrp="1"/>
          </p:cNvSpPr>
          <p:nvPr>
            <p:ph type="sldNum" sz="quarter" idx="12"/>
          </p:nvPr>
        </p:nvSpPr>
        <p:spPr/>
        <p:txBody>
          <a:bodyPr/>
          <a:lstStyle/>
          <a:p>
            <a:fld id="{664C46D6-E3A9-4350-AA79-BABB5C492E65}" type="slidenum">
              <a:rPr lang="en-US" smtClean="0"/>
              <a:t>‹#›</a:t>
            </a:fld>
            <a:endParaRPr lang="en-US"/>
          </a:p>
        </p:txBody>
      </p:sp>
    </p:spTree>
    <p:extLst>
      <p:ext uri="{BB962C8B-B14F-4D97-AF65-F5344CB8AC3E}">
        <p14:creationId xmlns:p14="http://schemas.microsoft.com/office/powerpoint/2010/main" val="2103561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E393-6378-459F-B6A3-B041D80062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4A99FEC-EE34-4DB7-A945-77DFFAC63E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BEAD56C-A07F-487B-B4D3-4B77BFD7108D}"/>
              </a:ext>
            </a:extLst>
          </p:cNvPr>
          <p:cNvSpPr>
            <a:spLocks noGrp="1"/>
          </p:cNvSpPr>
          <p:nvPr>
            <p:ph type="dt" sz="half" idx="10"/>
          </p:nvPr>
        </p:nvSpPr>
        <p:spPr/>
        <p:txBody>
          <a:bodyPr/>
          <a:lstStyle/>
          <a:p>
            <a:fld id="{E4A4671E-1331-412A-B7DC-9E61481F4311}" type="datetimeFigureOut">
              <a:rPr lang="en-US" smtClean="0"/>
              <a:t>7/19/2020</a:t>
            </a:fld>
            <a:endParaRPr lang="en-US"/>
          </a:p>
        </p:txBody>
      </p:sp>
      <p:sp>
        <p:nvSpPr>
          <p:cNvPr id="5" name="Footer Placeholder 4">
            <a:extLst>
              <a:ext uri="{FF2B5EF4-FFF2-40B4-BE49-F238E27FC236}">
                <a16:creationId xmlns:a16="http://schemas.microsoft.com/office/drawing/2014/main" id="{542F3935-8291-4046-9F09-DFDEA8A139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FE8CE6-28CF-4B06-A100-6CB2D481017C}"/>
              </a:ext>
            </a:extLst>
          </p:cNvPr>
          <p:cNvSpPr>
            <a:spLocks noGrp="1"/>
          </p:cNvSpPr>
          <p:nvPr>
            <p:ph type="sldNum" sz="quarter" idx="12"/>
          </p:nvPr>
        </p:nvSpPr>
        <p:spPr/>
        <p:txBody>
          <a:bodyPr/>
          <a:lstStyle/>
          <a:p>
            <a:fld id="{664C46D6-E3A9-4350-AA79-BABB5C492E65}" type="slidenum">
              <a:rPr lang="en-US" smtClean="0"/>
              <a:t>‹#›</a:t>
            </a:fld>
            <a:endParaRPr lang="en-US"/>
          </a:p>
        </p:txBody>
      </p:sp>
    </p:spTree>
    <p:extLst>
      <p:ext uri="{BB962C8B-B14F-4D97-AF65-F5344CB8AC3E}">
        <p14:creationId xmlns:p14="http://schemas.microsoft.com/office/powerpoint/2010/main" val="5814536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57899-4ABD-4425-9CD5-06DDB3C772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536796-9A55-4156-95C3-82C13CE9640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6069F9-2E41-42CB-90B2-DA821EFEC8B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2BDC05-299B-4C9C-B8D8-A42AD6C08EC2}"/>
              </a:ext>
            </a:extLst>
          </p:cNvPr>
          <p:cNvSpPr>
            <a:spLocks noGrp="1"/>
          </p:cNvSpPr>
          <p:nvPr>
            <p:ph type="dt" sz="half" idx="10"/>
          </p:nvPr>
        </p:nvSpPr>
        <p:spPr/>
        <p:txBody>
          <a:bodyPr/>
          <a:lstStyle/>
          <a:p>
            <a:fld id="{E4A4671E-1331-412A-B7DC-9E61481F4311}" type="datetimeFigureOut">
              <a:rPr lang="en-US" smtClean="0"/>
              <a:t>7/19/2020</a:t>
            </a:fld>
            <a:endParaRPr lang="en-US"/>
          </a:p>
        </p:txBody>
      </p:sp>
      <p:sp>
        <p:nvSpPr>
          <p:cNvPr id="6" name="Footer Placeholder 5">
            <a:extLst>
              <a:ext uri="{FF2B5EF4-FFF2-40B4-BE49-F238E27FC236}">
                <a16:creationId xmlns:a16="http://schemas.microsoft.com/office/drawing/2014/main" id="{ED20A07C-052B-4FCC-A710-B75582BB8D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18E2B6-C348-424D-A54F-B26D8C35F79D}"/>
              </a:ext>
            </a:extLst>
          </p:cNvPr>
          <p:cNvSpPr>
            <a:spLocks noGrp="1"/>
          </p:cNvSpPr>
          <p:nvPr>
            <p:ph type="sldNum" sz="quarter" idx="12"/>
          </p:nvPr>
        </p:nvSpPr>
        <p:spPr/>
        <p:txBody>
          <a:bodyPr/>
          <a:lstStyle/>
          <a:p>
            <a:fld id="{664C46D6-E3A9-4350-AA79-BABB5C492E65}" type="slidenum">
              <a:rPr lang="en-US" smtClean="0"/>
              <a:t>‹#›</a:t>
            </a:fld>
            <a:endParaRPr lang="en-US"/>
          </a:p>
        </p:txBody>
      </p:sp>
    </p:spTree>
    <p:extLst>
      <p:ext uri="{BB962C8B-B14F-4D97-AF65-F5344CB8AC3E}">
        <p14:creationId xmlns:p14="http://schemas.microsoft.com/office/powerpoint/2010/main" val="23117144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10DC8-0480-438F-A48F-8A8F9EC7DA0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AF70B8D-2544-471E-9D73-8884410916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4CC892B-C70F-4076-AADB-0AAA4E7DA87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C171162-AAC9-4947-A368-B636A45D0E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90E4F16-33DD-492C-830B-B49818D45A2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E8E253-E757-4561-A738-D48226BEF77F}"/>
              </a:ext>
            </a:extLst>
          </p:cNvPr>
          <p:cNvSpPr>
            <a:spLocks noGrp="1"/>
          </p:cNvSpPr>
          <p:nvPr>
            <p:ph type="dt" sz="half" idx="10"/>
          </p:nvPr>
        </p:nvSpPr>
        <p:spPr/>
        <p:txBody>
          <a:bodyPr/>
          <a:lstStyle/>
          <a:p>
            <a:fld id="{E4A4671E-1331-412A-B7DC-9E61481F4311}" type="datetimeFigureOut">
              <a:rPr lang="en-US" smtClean="0"/>
              <a:t>7/19/2020</a:t>
            </a:fld>
            <a:endParaRPr lang="en-US"/>
          </a:p>
        </p:txBody>
      </p:sp>
      <p:sp>
        <p:nvSpPr>
          <p:cNvPr id="8" name="Footer Placeholder 7">
            <a:extLst>
              <a:ext uri="{FF2B5EF4-FFF2-40B4-BE49-F238E27FC236}">
                <a16:creationId xmlns:a16="http://schemas.microsoft.com/office/drawing/2014/main" id="{275F2B09-1017-46F9-80BF-62289617DF7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8F3CCF-0EB4-4B73-8F1D-40E8706D95CC}"/>
              </a:ext>
            </a:extLst>
          </p:cNvPr>
          <p:cNvSpPr>
            <a:spLocks noGrp="1"/>
          </p:cNvSpPr>
          <p:nvPr>
            <p:ph type="sldNum" sz="quarter" idx="12"/>
          </p:nvPr>
        </p:nvSpPr>
        <p:spPr/>
        <p:txBody>
          <a:bodyPr/>
          <a:lstStyle/>
          <a:p>
            <a:fld id="{664C46D6-E3A9-4350-AA79-BABB5C492E65}" type="slidenum">
              <a:rPr lang="en-US" smtClean="0"/>
              <a:t>‹#›</a:t>
            </a:fld>
            <a:endParaRPr lang="en-US"/>
          </a:p>
        </p:txBody>
      </p:sp>
    </p:spTree>
    <p:extLst>
      <p:ext uri="{BB962C8B-B14F-4D97-AF65-F5344CB8AC3E}">
        <p14:creationId xmlns:p14="http://schemas.microsoft.com/office/powerpoint/2010/main" val="848625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CB981-D102-44D3-831C-5FC4BE9D33C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528E54-944E-4759-AE46-A8A9F34597D9}"/>
              </a:ext>
            </a:extLst>
          </p:cNvPr>
          <p:cNvSpPr>
            <a:spLocks noGrp="1"/>
          </p:cNvSpPr>
          <p:nvPr>
            <p:ph type="dt" sz="half" idx="10"/>
          </p:nvPr>
        </p:nvSpPr>
        <p:spPr/>
        <p:txBody>
          <a:bodyPr/>
          <a:lstStyle/>
          <a:p>
            <a:fld id="{E4A4671E-1331-412A-B7DC-9E61481F4311}" type="datetimeFigureOut">
              <a:rPr lang="en-US" smtClean="0"/>
              <a:t>7/19/2020</a:t>
            </a:fld>
            <a:endParaRPr lang="en-US"/>
          </a:p>
        </p:txBody>
      </p:sp>
      <p:sp>
        <p:nvSpPr>
          <p:cNvPr id="4" name="Footer Placeholder 3">
            <a:extLst>
              <a:ext uri="{FF2B5EF4-FFF2-40B4-BE49-F238E27FC236}">
                <a16:creationId xmlns:a16="http://schemas.microsoft.com/office/drawing/2014/main" id="{C2D5DF74-F0B9-4249-BA58-691C4DE1B58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246FA9C-05C5-413F-82AB-553C6D622115}"/>
              </a:ext>
            </a:extLst>
          </p:cNvPr>
          <p:cNvSpPr>
            <a:spLocks noGrp="1"/>
          </p:cNvSpPr>
          <p:nvPr>
            <p:ph type="sldNum" sz="quarter" idx="12"/>
          </p:nvPr>
        </p:nvSpPr>
        <p:spPr/>
        <p:txBody>
          <a:bodyPr/>
          <a:lstStyle/>
          <a:p>
            <a:fld id="{664C46D6-E3A9-4350-AA79-BABB5C492E65}" type="slidenum">
              <a:rPr lang="en-US" smtClean="0"/>
              <a:t>‹#›</a:t>
            </a:fld>
            <a:endParaRPr lang="en-US"/>
          </a:p>
        </p:txBody>
      </p:sp>
    </p:spTree>
    <p:extLst>
      <p:ext uri="{BB962C8B-B14F-4D97-AF65-F5344CB8AC3E}">
        <p14:creationId xmlns:p14="http://schemas.microsoft.com/office/powerpoint/2010/main" val="3395098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57899-4ABD-4425-9CD5-06DDB3C772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536796-9A55-4156-95C3-82C13CE9640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6069F9-2E41-42CB-90B2-DA821EFEC8B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2BDC05-299B-4C9C-B8D8-A42AD6C08EC2}"/>
              </a:ext>
            </a:extLst>
          </p:cNvPr>
          <p:cNvSpPr>
            <a:spLocks noGrp="1"/>
          </p:cNvSpPr>
          <p:nvPr>
            <p:ph type="dt" sz="half" idx="10"/>
          </p:nvPr>
        </p:nvSpPr>
        <p:spPr/>
        <p:txBody>
          <a:bodyPr/>
          <a:lstStyle/>
          <a:p>
            <a:fld id="{E4A4671E-1331-412A-B7DC-9E61481F4311}" type="datetimeFigureOut">
              <a:rPr lang="en-US" smtClean="0"/>
              <a:t>7/19/2020</a:t>
            </a:fld>
            <a:endParaRPr lang="en-US"/>
          </a:p>
        </p:txBody>
      </p:sp>
      <p:sp>
        <p:nvSpPr>
          <p:cNvPr id="6" name="Footer Placeholder 5">
            <a:extLst>
              <a:ext uri="{FF2B5EF4-FFF2-40B4-BE49-F238E27FC236}">
                <a16:creationId xmlns:a16="http://schemas.microsoft.com/office/drawing/2014/main" id="{ED20A07C-052B-4FCC-A710-B75582BB8D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18E2B6-C348-424D-A54F-B26D8C35F79D}"/>
              </a:ext>
            </a:extLst>
          </p:cNvPr>
          <p:cNvSpPr>
            <a:spLocks noGrp="1"/>
          </p:cNvSpPr>
          <p:nvPr>
            <p:ph type="sldNum" sz="quarter" idx="12"/>
          </p:nvPr>
        </p:nvSpPr>
        <p:spPr/>
        <p:txBody>
          <a:bodyPr/>
          <a:lstStyle/>
          <a:p>
            <a:fld id="{664C46D6-E3A9-4350-AA79-BABB5C492E65}" type="slidenum">
              <a:rPr lang="en-US" smtClean="0"/>
              <a:t>‹#›</a:t>
            </a:fld>
            <a:endParaRPr lang="en-US"/>
          </a:p>
        </p:txBody>
      </p:sp>
    </p:spTree>
    <p:extLst>
      <p:ext uri="{BB962C8B-B14F-4D97-AF65-F5344CB8AC3E}">
        <p14:creationId xmlns:p14="http://schemas.microsoft.com/office/powerpoint/2010/main" val="18511608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045F4F-AECB-4622-AFAE-7103CAE76C95}"/>
              </a:ext>
            </a:extLst>
          </p:cNvPr>
          <p:cNvSpPr>
            <a:spLocks noGrp="1"/>
          </p:cNvSpPr>
          <p:nvPr>
            <p:ph type="dt" sz="half" idx="10"/>
          </p:nvPr>
        </p:nvSpPr>
        <p:spPr/>
        <p:txBody>
          <a:bodyPr/>
          <a:lstStyle/>
          <a:p>
            <a:fld id="{E4A4671E-1331-412A-B7DC-9E61481F4311}" type="datetimeFigureOut">
              <a:rPr lang="en-US" smtClean="0"/>
              <a:t>7/19/2020</a:t>
            </a:fld>
            <a:endParaRPr lang="en-US"/>
          </a:p>
        </p:txBody>
      </p:sp>
      <p:sp>
        <p:nvSpPr>
          <p:cNvPr id="3" name="Footer Placeholder 2">
            <a:extLst>
              <a:ext uri="{FF2B5EF4-FFF2-40B4-BE49-F238E27FC236}">
                <a16:creationId xmlns:a16="http://schemas.microsoft.com/office/drawing/2014/main" id="{02477091-040D-421B-90DD-D39ADD83D4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725889-F47B-40A9-AE93-1EA5384E5FA2}"/>
              </a:ext>
            </a:extLst>
          </p:cNvPr>
          <p:cNvSpPr>
            <a:spLocks noGrp="1"/>
          </p:cNvSpPr>
          <p:nvPr>
            <p:ph type="sldNum" sz="quarter" idx="12"/>
          </p:nvPr>
        </p:nvSpPr>
        <p:spPr/>
        <p:txBody>
          <a:bodyPr/>
          <a:lstStyle/>
          <a:p>
            <a:fld id="{664C46D6-E3A9-4350-AA79-BABB5C492E65}" type="slidenum">
              <a:rPr lang="en-US" smtClean="0"/>
              <a:t>‹#›</a:t>
            </a:fld>
            <a:endParaRPr lang="en-US"/>
          </a:p>
        </p:txBody>
      </p:sp>
    </p:spTree>
    <p:extLst>
      <p:ext uri="{BB962C8B-B14F-4D97-AF65-F5344CB8AC3E}">
        <p14:creationId xmlns:p14="http://schemas.microsoft.com/office/powerpoint/2010/main" val="11696679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3394B-A66C-499F-A0A2-C5BA7E7A65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1F019B9-519D-46DD-98FF-2621E83D14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933847A-24FA-40CC-8837-1181EA4138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F236464-CDC0-4C11-BA3F-87755927BCAB}"/>
              </a:ext>
            </a:extLst>
          </p:cNvPr>
          <p:cNvSpPr>
            <a:spLocks noGrp="1"/>
          </p:cNvSpPr>
          <p:nvPr>
            <p:ph type="dt" sz="half" idx="10"/>
          </p:nvPr>
        </p:nvSpPr>
        <p:spPr/>
        <p:txBody>
          <a:bodyPr/>
          <a:lstStyle/>
          <a:p>
            <a:fld id="{E4A4671E-1331-412A-B7DC-9E61481F4311}" type="datetimeFigureOut">
              <a:rPr lang="en-US" smtClean="0"/>
              <a:t>7/19/2020</a:t>
            </a:fld>
            <a:endParaRPr lang="en-US"/>
          </a:p>
        </p:txBody>
      </p:sp>
      <p:sp>
        <p:nvSpPr>
          <p:cNvPr id="6" name="Footer Placeholder 5">
            <a:extLst>
              <a:ext uri="{FF2B5EF4-FFF2-40B4-BE49-F238E27FC236}">
                <a16:creationId xmlns:a16="http://schemas.microsoft.com/office/drawing/2014/main" id="{DDAB82C7-0196-48B7-9C44-1E3253FD34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68E433-5935-44D6-9A06-2BF471632783}"/>
              </a:ext>
            </a:extLst>
          </p:cNvPr>
          <p:cNvSpPr>
            <a:spLocks noGrp="1"/>
          </p:cNvSpPr>
          <p:nvPr>
            <p:ph type="sldNum" sz="quarter" idx="12"/>
          </p:nvPr>
        </p:nvSpPr>
        <p:spPr/>
        <p:txBody>
          <a:bodyPr/>
          <a:lstStyle/>
          <a:p>
            <a:fld id="{664C46D6-E3A9-4350-AA79-BABB5C492E65}" type="slidenum">
              <a:rPr lang="en-US" smtClean="0"/>
              <a:t>‹#›</a:t>
            </a:fld>
            <a:endParaRPr lang="en-US"/>
          </a:p>
        </p:txBody>
      </p:sp>
    </p:spTree>
    <p:extLst>
      <p:ext uri="{BB962C8B-B14F-4D97-AF65-F5344CB8AC3E}">
        <p14:creationId xmlns:p14="http://schemas.microsoft.com/office/powerpoint/2010/main" val="1399453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D29B4-59AC-4282-A734-E4793DE7E7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C344518-6F07-482A-AA24-A3AAD618F1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5E2C4FF-D95A-483E-BBF7-DF69D4BDA8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56DC25A-9EBE-46FE-8983-493121FD9D0E}"/>
              </a:ext>
            </a:extLst>
          </p:cNvPr>
          <p:cNvSpPr>
            <a:spLocks noGrp="1"/>
          </p:cNvSpPr>
          <p:nvPr>
            <p:ph type="dt" sz="half" idx="10"/>
          </p:nvPr>
        </p:nvSpPr>
        <p:spPr/>
        <p:txBody>
          <a:bodyPr/>
          <a:lstStyle/>
          <a:p>
            <a:fld id="{E4A4671E-1331-412A-B7DC-9E61481F4311}" type="datetimeFigureOut">
              <a:rPr lang="en-US" smtClean="0"/>
              <a:t>7/19/2020</a:t>
            </a:fld>
            <a:endParaRPr lang="en-US"/>
          </a:p>
        </p:txBody>
      </p:sp>
      <p:sp>
        <p:nvSpPr>
          <p:cNvPr id="6" name="Footer Placeholder 5">
            <a:extLst>
              <a:ext uri="{FF2B5EF4-FFF2-40B4-BE49-F238E27FC236}">
                <a16:creationId xmlns:a16="http://schemas.microsoft.com/office/drawing/2014/main" id="{25969B12-3626-4235-9F22-53DB5A1EA0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6F3F2D-832B-4EBE-B1BD-1197547D9A1C}"/>
              </a:ext>
            </a:extLst>
          </p:cNvPr>
          <p:cNvSpPr>
            <a:spLocks noGrp="1"/>
          </p:cNvSpPr>
          <p:nvPr>
            <p:ph type="sldNum" sz="quarter" idx="12"/>
          </p:nvPr>
        </p:nvSpPr>
        <p:spPr/>
        <p:txBody>
          <a:bodyPr/>
          <a:lstStyle/>
          <a:p>
            <a:fld id="{664C46D6-E3A9-4350-AA79-BABB5C492E65}" type="slidenum">
              <a:rPr lang="en-US" smtClean="0"/>
              <a:t>‹#›</a:t>
            </a:fld>
            <a:endParaRPr lang="en-US"/>
          </a:p>
        </p:txBody>
      </p:sp>
    </p:spTree>
    <p:extLst>
      <p:ext uri="{BB962C8B-B14F-4D97-AF65-F5344CB8AC3E}">
        <p14:creationId xmlns:p14="http://schemas.microsoft.com/office/powerpoint/2010/main" val="18775752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6D560-EA1B-47C5-8686-F33D0A0148F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FE34E9F-AD40-4C72-95F3-08C1444A6AA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548DD8-B45F-4E2A-87AE-B2A2C13AC816}"/>
              </a:ext>
            </a:extLst>
          </p:cNvPr>
          <p:cNvSpPr>
            <a:spLocks noGrp="1"/>
          </p:cNvSpPr>
          <p:nvPr>
            <p:ph type="dt" sz="half" idx="10"/>
          </p:nvPr>
        </p:nvSpPr>
        <p:spPr/>
        <p:txBody>
          <a:bodyPr/>
          <a:lstStyle/>
          <a:p>
            <a:fld id="{E4A4671E-1331-412A-B7DC-9E61481F4311}" type="datetimeFigureOut">
              <a:rPr lang="en-US" smtClean="0"/>
              <a:t>7/19/2020</a:t>
            </a:fld>
            <a:endParaRPr lang="en-US"/>
          </a:p>
        </p:txBody>
      </p:sp>
      <p:sp>
        <p:nvSpPr>
          <p:cNvPr id="5" name="Footer Placeholder 4">
            <a:extLst>
              <a:ext uri="{FF2B5EF4-FFF2-40B4-BE49-F238E27FC236}">
                <a16:creationId xmlns:a16="http://schemas.microsoft.com/office/drawing/2014/main" id="{FCF49867-95AC-4376-9351-0265669D4F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4D65D0-87E5-4963-A930-D31FB6CD8ABA}"/>
              </a:ext>
            </a:extLst>
          </p:cNvPr>
          <p:cNvSpPr>
            <a:spLocks noGrp="1"/>
          </p:cNvSpPr>
          <p:nvPr>
            <p:ph type="sldNum" sz="quarter" idx="12"/>
          </p:nvPr>
        </p:nvSpPr>
        <p:spPr/>
        <p:txBody>
          <a:bodyPr/>
          <a:lstStyle/>
          <a:p>
            <a:fld id="{664C46D6-E3A9-4350-AA79-BABB5C492E65}" type="slidenum">
              <a:rPr lang="en-US" smtClean="0"/>
              <a:t>‹#›</a:t>
            </a:fld>
            <a:endParaRPr lang="en-US"/>
          </a:p>
        </p:txBody>
      </p:sp>
    </p:spTree>
    <p:extLst>
      <p:ext uri="{BB962C8B-B14F-4D97-AF65-F5344CB8AC3E}">
        <p14:creationId xmlns:p14="http://schemas.microsoft.com/office/powerpoint/2010/main" val="33310669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EB8971-956C-437D-99E3-02DB8273AA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EFEC551-E10D-45F6-B1CF-048304CEB18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63791F-DE49-46C1-955C-5D17303B72C4}"/>
              </a:ext>
            </a:extLst>
          </p:cNvPr>
          <p:cNvSpPr>
            <a:spLocks noGrp="1"/>
          </p:cNvSpPr>
          <p:nvPr>
            <p:ph type="dt" sz="half" idx="10"/>
          </p:nvPr>
        </p:nvSpPr>
        <p:spPr/>
        <p:txBody>
          <a:bodyPr/>
          <a:lstStyle/>
          <a:p>
            <a:fld id="{E4A4671E-1331-412A-B7DC-9E61481F4311}" type="datetimeFigureOut">
              <a:rPr lang="en-US" smtClean="0"/>
              <a:t>7/19/2020</a:t>
            </a:fld>
            <a:endParaRPr lang="en-US"/>
          </a:p>
        </p:txBody>
      </p:sp>
      <p:sp>
        <p:nvSpPr>
          <p:cNvPr id="5" name="Footer Placeholder 4">
            <a:extLst>
              <a:ext uri="{FF2B5EF4-FFF2-40B4-BE49-F238E27FC236}">
                <a16:creationId xmlns:a16="http://schemas.microsoft.com/office/drawing/2014/main" id="{C0EC2C08-FF3C-4B81-8227-A52A94E5D2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68C8E6-56A3-4D8F-9F74-E51FE1D9CFC6}"/>
              </a:ext>
            </a:extLst>
          </p:cNvPr>
          <p:cNvSpPr>
            <a:spLocks noGrp="1"/>
          </p:cNvSpPr>
          <p:nvPr>
            <p:ph type="sldNum" sz="quarter" idx="12"/>
          </p:nvPr>
        </p:nvSpPr>
        <p:spPr/>
        <p:txBody>
          <a:bodyPr/>
          <a:lstStyle/>
          <a:p>
            <a:fld id="{664C46D6-E3A9-4350-AA79-BABB5C492E65}" type="slidenum">
              <a:rPr lang="en-US" smtClean="0"/>
              <a:t>‹#›</a:t>
            </a:fld>
            <a:endParaRPr lang="en-US"/>
          </a:p>
        </p:txBody>
      </p:sp>
    </p:spTree>
    <p:extLst>
      <p:ext uri="{BB962C8B-B14F-4D97-AF65-F5344CB8AC3E}">
        <p14:creationId xmlns:p14="http://schemas.microsoft.com/office/powerpoint/2010/main" val="15465273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D075A-0464-4D44-9E03-2F9A604AE8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B665AC5-BF38-4B9B-B21B-84E4EAAB84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E2EFED-2D38-4FD3-8C4D-4E88105C9F7E}"/>
              </a:ext>
            </a:extLst>
          </p:cNvPr>
          <p:cNvSpPr>
            <a:spLocks noGrp="1"/>
          </p:cNvSpPr>
          <p:nvPr>
            <p:ph type="dt" sz="half" idx="10"/>
          </p:nvPr>
        </p:nvSpPr>
        <p:spPr/>
        <p:txBody>
          <a:bodyPr/>
          <a:lstStyle/>
          <a:p>
            <a:fld id="{4685D9BD-FC15-4597-93C1-027A5C247560}" type="datetime1">
              <a:rPr lang="en-US" smtClean="0"/>
              <a:t>7/19/2020</a:t>
            </a:fld>
            <a:endParaRPr lang="en-US"/>
          </a:p>
        </p:txBody>
      </p:sp>
      <p:sp>
        <p:nvSpPr>
          <p:cNvPr id="5" name="Footer Placeholder 4">
            <a:extLst>
              <a:ext uri="{FF2B5EF4-FFF2-40B4-BE49-F238E27FC236}">
                <a16:creationId xmlns:a16="http://schemas.microsoft.com/office/drawing/2014/main" id="{58F00DB9-2212-4BD7-AA1E-DDD151A0F3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08E2E5-E930-456E-B07F-94F84A32A75D}"/>
              </a:ext>
            </a:extLst>
          </p:cNvPr>
          <p:cNvSpPr>
            <a:spLocks noGrp="1"/>
          </p:cNvSpPr>
          <p:nvPr>
            <p:ph type="sldNum" sz="quarter" idx="12"/>
          </p:nvPr>
        </p:nvSpPr>
        <p:spPr/>
        <p:txBody>
          <a:bodyPr/>
          <a:lstStyle/>
          <a:p>
            <a:fld id="{664C46D6-E3A9-4350-AA79-BABB5C492E65}" type="slidenum">
              <a:rPr lang="en-US" smtClean="0"/>
              <a:t>‹#›</a:t>
            </a:fld>
            <a:endParaRPr lang="en-US"/>
          </a:p>
        </p:txBody>
      </p:sp>
    </p:spTree>
    <p:extLst>
      <p:ext uri="{BB962C8B-B14F-4D97-AF65-F5344CB8AC3E}">
        <p14:creationId xmlns:p14="http://schemas.microsoft.com/office/powerpoint/2010/main" val="28208575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AD556-D3E1-43D0-8563-80354D393C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CBB8A1-D056-4D7A-9C3B-7237BF01D1B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EBBEC7-2B13-42B9-8EA7-1511DCF1F447}"/>
              </a:ext>
            </a:extLst>
          </p:cNvPr>
          <p:cNvSpPr>
            <a:spLocks noGrp="1"/>
          </p:cNvSpPr>
          <p:nvPr>
            <p:ph type="dt" sz="half" idx="10"/>
          </p:nvPr>
        </p:nvSpPr>
        <p:spPr/>
        <p:txBody>
          <a:bodyPr/>
          <a:lstStyle/>
          <a:p>
            <a:fld id="{B0A82672-450A-404D-AED0-9D6A9C658E81}" type="datetime1">
              <a:rPr lang="en-US" smtClean="0"/>
              <a:t>7/19/2020</a:t>
            </a:fld>
            <a:endParaRPr lang="en-US"/>
          </a:p>
        </p:txBody>
      </p:sp>
      <p:sp>
        <p:nvSpPr>
          <p:cNvPr id="5" name="Footer Placeholder 4">
            <a:extLst>
              <a:ext uri="{FF2B5EF4-FFF2-40B4-BE49-F238E27FC236}">
                <a16:creationId xmlns:a16="http://schemas.microsoft.com/office/drawing/2014/main" id="{D405FE88-9421-4DB2-82CE-7E19B28A29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024D2E-ACBB-45D5-9DA9-0D4D70E17308}"/>
              </a:ext>
            </a:extLst>
          </p:cNvPr>
          <p:cNvSpPr>
            <a:spLocks noGrp="1"/>
          </p:cNvSpPr>
          <p:nvPr>
            <p:ph type="sldNum" sz="quarter" idx="12"/>
          </p:nvPr>
        </p:nvSpPr>
        <p:spPr/>
        <p:txBody>
          <a:bodyPr/>
          <a:lstStyle/>
          <a:p>
            <a:fld id="{664C46D6-E3A9-4350-AA79-BABB5C492E65}" type="slidenum">
              <a:rPr lang="en-US" smtClean="0"/>
              <a:t>‹#›</a:t>
            </a:fld>
            <a:endParaRPr lang="en-US"/>
          </a:p>
        </p:txBody>
      </p:sp>
    </p:spTree>
    <p:extLst>
      <p:ext uri="{BB962C8B-B14F-4D97-AF65-F5344CB8AC3E}">
        <p14:creationId xmlns:p14="http://schemas.microsoft.com/office/powerpoint/2010/main" val="34775287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E393-6378-459F-B6A3-B041D80062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4A99FEC-EE34-4DB7-A945-77DFFAC63E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BEAD56C-A07F-487B-B4D3-4B77BFD7108D}"/>
              </a:ext>
            </a:extLst>
          </p:cNvPr>
          <p:cNvSpPr>
            <a:spLocks noGrp="1"/>
          </p:cNvSpPr>
          <p:nvPr>
            <p:ph type="dt" sz="half" idx="10"/>
          </p:nvPr>
        </p:nvSpPr>
        <p:spPr/>
        <p:txBody>
          <a:bodyPr/>
          <a:lstStyle/>
          <a:p>
            <a:fld id="{C2814F92-5C48-41F4-A34C-F03E4C6F53E8}" type="datetime1">
              <a:rPr lang="en-US" smtClean="0"/>
              <a:t>7/19/2020</a:t>
            </a:fld>
            <a:endParaRPr lang="en-US"/>
          </a:p>
        </p:txBody>
      </p:sp>
      <p:sp>
        <p:nvSpPr>
          <p:cNvPr id="5" name="Footer Placeholder 4">
            <a:extLst>
              <a:ext uri="{FF2B5EF4-FFF2-40B4-BE49-F238E27FC236}">
                <a16:creationId xmlns:a16="http://schemas.microsoft.com/office/drawing/2014/main" id="{542F3935-8291-4046-9F09-DFDEA8A139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FE8CE6-28CF-4B06-A100-6CB2D481017C}"/>
              </a:ext>
            </a:extLst>
          </p:cNvPr>
          <p:cNvSpPr>
            <a:spLocks noGrp="1"/>
          </p:cNvSpPr>
          <p:nvPr>
            <p:ph type="sldNum" sz="quarter" idx="12"/>
          </p:nvPr>
        </p:nvSpPr>
        <p:spPr/>
        <p:txBody>
          <a:bodyPr/>
          <a:lstStyle/>
          <a:p>
            <a:fld id="{664C46D6-E3A9-4350-AA79-BABB5C492E65}" type="slidenum">
              <a:rPr lang="en-US" smtClean="0"/>
              <a:t>‹#›</a:t>
            </a:fld>
            <a:endParaRPr lang="en-US"/>
          </a:p>
        </p:txBody>
      </p:sp>
    </p:spTree>
    <p:extLst>
      <p:ext uri="{BB962C8B-B14F-4D97-AF65-F5344CB8AC3E}">
        <p14:creationId xmlns:p14="http://schemas.microsoft.com/office/powerpoint/2010/main" val="39327853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57899-4ABD-4425-9CD5-06DDB3C772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536796-9A55-4156-95C3-82C13CE9640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6069F9-2E41-42CB-90B2-DA821EFEC8B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2BDC05-299B-4C9C-B8D8-A42AD6C08EC2}"/>
              </a:ext>
            </a:extLst>
          </p:cNvPr>
          <p:cNvSpPr>
            <a:spLocks noGrp="1"/>
          </p:cNvSpPr>
          <p:nvPr>
            <p:ph type="dt" sz="half" idx="10"/>
          </p:nvPr>
        </p:nvSpPr>
        <p:spPr/>
        <p:txBody>
          <a:bodyPr/>
          <a:lstStyle/>
          <a:p>
            <a:fld id="{91E28405-89C2-40BD-B438-B852592DB160}" type="datetime1">
              <a:rPr lang="en-US" smtClean="0"/>
              <a:t>7/19/2020</a:t>
            </a:fld>
            <a:endParaRPr lang="en-US"/>
          </a:p>
        </p:txBody>
      </p:sp>
      <p:sp>
        <p:nvSpPr>
          <p:cNvPr id="6" name="Footer Placeholder 5">
            <a:extLst>
              <a:ext uri="{FF2B5EF4-FFF2-40B4-BE49-F238E27FC236}">
                <a16:creationId xmlns:a16="http://schemas.microsoft.com/office/drawing/2014/main" id="{ED20A07C-052B-4FCC-A710-B75582BB8D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18E2B6-C348-424D-A54F-B26D8C35F79D}"/>
              </a:ext>
            </a:extLst>
          </p:cNvPr>
          <p:cNvSpPr>
            <a:spLocks noGrp="1"/>
          </p:cNvSpPr>
          <p:nvPr>
            <p:ph type="sldNum" sz="quarter" idx="12"/>
          </p:nvPr>
        </p:nvSpPr>
        <p:spPr/>
        <p:txBody>
          <a:bodyPr/>
          <a:lstStyle/>
          <a:p>
            <a:fld id="{664C46D6-E3A9-4350-AA79-BABB5C492E65}" type="slidenum">
              <a:rPr lang="en-US" smtClean="0"/>
              <a:t>‹#›</a:t>
            </a:fld>
            <a:endParaRPr lang="en-US"/>
          </a:p>
        </p:txBody>
      </p:sp>
    </p:spTree>
    <p:extLst>
      <p:ext uri="{BB962C8B-B14F-4D97-AF65-F5344CB8AC3E}">
        <p14:creationId xmlns:p14="http://schemas.microsoft.com/office/powerpoint/2010/main" val="308609715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10DC8-0480-438F-A48F-8A8F9EC7DA0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AF70B8D-2544-471E-9D73-8884410916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4CC892B-C70F-4076-AADB-0AAA4E7DA87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C171162-AAC9-4947-A368-B636A45D0E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90E4F16-33DD-492C-830B-B49818D45A2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E8E253-E757-4561-A738-D48226BEF77F}"/>
              </a:ext>
            </a:extLst>
          </p:cNvPr>
          <p:cNvSpPr>
            <a:spLocks noGrp="1"/>
          </p:cNvSpPr>
          <p:nvPr>
            <p:ph type="dt" sz="half" idx="10"/>
          </p:nvPr>
        </p:nvSpPr>
        <p:spPr/>
        <p:txBody>
          <a:bodyPr/>
          <a:lstStyle/>
          <a:p>
            <a:fld id="{ECD1F330-995E-4389-BFB9-B2B839BBD312}" type="datetime1">
              <a:rPr lang="en-US" smtClean="0"/>
              <a:t>7/19/2020</a:t>
            </a:fld>
            <a:endParaRPr lang="en-US"/>
          </a:p>
        </p:txBody>
      </p:sp>
      <p:sp>
        <p:nvSpPr>
          <p:cNvPr id="8" name="Footer Placeholder 7">
            <a:extLst>
              <a:ext uri="{FF2B5EF4-FFF2-40B4-BE49-F238E27FC236}">
                <a16:creationId xmlns:a16="http://schemas.microsoft.com/office/drawing/2014/main" id="{275F2B09-1017-46F9-80BF-62289617DF7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8F3CCF-0EB4-4B73-8F1D-40E8706D95CC}"/>
              </a:ext>
            </a:extLst>
          </p:cNvPr>
          <p:cNvSpPr>
            <a:spLocks noGrp="1"/>
          </p:cNvSpPr>
          <p:nvPr>
            <p:ph type="sldNum" sz="quarter" idx="12"/>
          </p:nvPr>
        </p:nvSpPr>
        <p:spPr/>
        <p:txBody>
          <a:bodyPr/>
          <a:lstStyle/>
          <a:p>
            <a:fld id="{664C46D6-E3A9-4350-AA79-BABB5C492E65}" type="slidenum">
              <a:rPr lang="en-US" smtClean="0"/>
              <a:t>‹#›</a:t>
            </a:fld>
            <a:endParaRPr lang="en-US"/>
          </a:p>
        </p:txBody>
      </p:sp>
    </p:spTree>
    <p:extLst>
      <p:ext uri="{BB962C8B-B14F-4D97-AF65-F5344CB8AC3E}">
        <p14:creationId xmlns:p14="http://schemas.microsoft.com/office/powerpoint/2010/main" val="1842935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10DC8-0480-438F-A48F-8A8F9EC7DA0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AF70B8D-2544-471E-9D73-8884410916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4CC892B-C70F-4076-AADB-0AAA4E7DA87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C171162-AAC9-4947-A368-B636A45D0E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90E4F16-33DD-492C-830B-B49818D45A2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E8E253-E757-4561-A738-D48226BEF77F}"/>
              </a:ext>
            </a:extLst>
          </p:cNvPr>
          <p:cNvSpPr>
            <a:spLocks noGrp="1"/>
          </p:cNvSpPr>
          <p:nvPr>
            <p:ph type="dt" sz="half" idx="10"/>
          </p:nvPr>
        </p:nvSpPr>
        <p:spPr/>
        <p:txBody>
          <a:bodyPr/>
          <a:lstStyle/>
          <a:p>
            <a:fld id="{E4A4671E-1331-412A-B7DC-9E61481F4311}" type="datetimeFigureOut">
              <a:rPr lang="en-US" smtClean="0"/>
              <a:t>7/19/2020</a:t>
            </a:fld>
            <a:endParaRPr lang="en-US"/>
          </a:p>
        </p:txBody>
      </p:sp>
      <p:sp>
        <p:nvSpPr>
          <p:cNvPr id="8" name="Footer Placeholder 7">
            <a:extLst>
              <a:ext uri="{FF2B5EF4-FFF2-40B4-BE49-F238E27FC236}">
                <a16:creationId xmlns:a16="http://schemas.microsoft.com/office/drawing/2014/main" id="{275F2B09-1017-46F9-80BF-62289617DF7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8F3CCF-0EB4-4B73-8F1D-40E8706D95CC}"/>
              </a:ext>
            </a:extLst>
          </p:cNvPr>
          <p:cNvSpPr>
            <a:spLocks noGrp="1"/>
          </p:cNvSpPr>
          <p:nvPr>
            <p:ph type="sldNum" sz="quarter" idx="12"/>
          </p:nvPr>
        </p:nvSpPr>
        <p:spPr/>
        <p:txBody>
          <a:bodyPr/>
          <a:lstStyle/>
          <a:p>
            <a:fld id="{664C46D6-E3A9-4350-AA79-BABB5C492E65}" type="slidenum">
              <a:rPr lang="en-US" smtClean="0"/>
              <a:t>‹#›</a:t>
            </a:fld>
            <a:endParaRPr lang="en-US"/>
          </a:p>
        </p:txBody>
      </p:sp>
    </p:spTree>
    <p:extLst>
      <p:ext uri="{BB962C8B-B14F-4D97-AF65-F5344CB8AC3E}">
        <p14:creationId xmlns:p14="http://schemas.microsoft.com/office/powerpoint/2010/main" val="365625680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CB981-D102-44D3-831C-5FC4BE9D33C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528E54-944E-4759-AE46-A8A9F34597D9}"/>
              </a:ext>
            </a:extLst>
          </p:cNvPr>
          <p:cNvSpPr>
            <a:spLocks noGrp="1"/>
          </p:cNvSpPr>
          <p:nvPr>
            <p:ph type="dt" sz="half" idx="10"/>
          </p:nvPr>
        </p:nvSpPr>
        <p:spPr/>
        <p:txBody>
          <a:bodyPr/>
          <a:lstStyle/>
          <a:p>
            <a:fld id="{B1814443-CE9C-4279-9A01-0D3FA9EDD4D8}" type="datetime1">
              <a:rPr lang="en-US" smtClean="0"/>
              <a:t>7/19/2020</a:t>
            </a:fld>
            <a:endParaRPr lang="en-US"/>
          </a:p>
        </p:txBody>
      </p:sp>
      <p:sp>
        <p:nvSpPr>
          <p:cNvPr id="4" name="Footer Placeholder 3">
            <a:extLst>
              <a:ext uri="{FF2B5EF4-FFF2-40B4-BE49-F238E27FC236}">
                <a16:creationId xmlns:a16="http://schemas.microsoft.com/office/drawing/2014/main" id="{C2D5DF74-F0B9-4249-BA58-691C4DE1B58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246FA9C-05C5-413F-82AB-553C6D622115}"/>
              </a:ext>
            </a:extLst>
          </p:cNvPr>
          <p:cNvSpPr>
            <a:spLocks noGrp="1"/>
          </p:cNvSpPr>
          <p:nvPr>
            <p:ph type="sldNum" sz="quarter" idx="12"/>
          </p:nvPr>
        </p:nvSpPr>
        <p:spPr/>
        <p:txBody>
          <a:bodyPr/>
          <a:lstStyle/>
          <a:p>
            <a:fld id="{664C46D6-E3A9-4350-AA79-BABB5C492E65}" type="slidenum">
              <a:rPr lang="en-US" smtClean="0"/>
              <a:t>‹#›</a:t>
            </a:fld>
            <a:endParaRPr lang="en-US"/>
          </a:p>
        </p:txBody>
      </p:sp>
    </p:spTree>
    <p:extLst>
      <p:ext uri="{BB962C8B-B14F-4D97-AF65-F5344CB8AC3E}">
        <p14:creationId xmlns:p14="http://schemas.microsoft.com/office/powerpoint/2010/main" val="269950082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045F4F-AECB-4622-AFAE-7103CAE76C95}"/>
              </a:ext>
            </a:extLst>
          </p:cNvPr>
          <p:cNvSpPr>
            <a:spLocks noGrp="1"/>
          </p:cNvSpPr>
          <p:nvPr>
            <p:ph type="dt" sz="half" idx="10"/>
          </p:nvPr>
        </p:nvSpPr>
        <p:spPr/>
        <p:txBody>
          <a:bodyPr/>
          <a:lstStyle/>
          <a:p>
            <a:fld id="{58F04290-CAFF-4EC0-802C-D6F69F1E9866}" type="datetime1">
              <a:rPr lang="en-US" smtClean="0"/>
              <a:t>7/19/2020</a:t>
            </a:fld>
            <a:endParaRPr lang="en-US"/>
          </a:p>
        </p:txBody>
      </p:sp>
      <p:sp>
        <p:nvSpPr>
          <p:cNvPr id="3" name="Footer Placeholder 2">
            <a:extLst>
              <a:ext uri="{FF2B5EF4-FFF2-40B4-BE49-F238E27FC236}">
                <a16:creationId xmlns:a16="http://schemas.microsoft.com/office/drawing/2014/main" id="{02477091-040D-421B-90DD-D39ADD83D4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725889-F47B-40A9-AE93-1EA5384E5FA2}"/>
              </a:ext>
            </a:extLst>
          </p:cNvPr>
          <p:cNvSpPr>
            <a:spLocks noGrp="1"/>
          </p:cNvSpPr>
          <p:nvPr>
            <p:ph type="sldNum" sz="quarter" idx="12"/>
          </p:nvPr>
        </p:nvSpPr>
        <p:spPr/>
        <p:txBody>
          <a:bodyPr/>
          <a:lstStyle/>
          <a:p>
            <a:fld id="{664C46D6-E3A9-4350-AA79-BABB5C492E65}" type="slidenum">
              <a:rPr lang="en-US" smtClean="0"/>
              <a:t>‹#›</a:t>
            </a:fld>
            <a:endParaRPr lang="en-US"/>
          </a:p>
        </p:txBody>
      </p:sp>
    </p:spTree>
    <p:extLst>
      <p:ext uri="{BB962C8B-B14F-4D97-AF65-F5344CB8AC3E}">
        <p14:creationId xmlns:p14="http://schemas.microsoft.com/office/powerpoint/2010/main" val="105589163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3394B-A66C-499F-A0A2-C5BA7E7A65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1F019B9-519D-46DD-98FF-2621E83D14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933847A-24FA-40CC-8837-1181EA4138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F236464-CDC0-4C11-BA3F-87755927BCAB}"/>
              </a:ext>
            </a:extLst>
          </p:cNvPr>
          <p:cNvSpPr>
            <a:spLocks noGrp="1"/>
          </p:cNvSpPr>
          <p:nvPr>
            <p:ph type="dt" sz="half" idx="10"/>
          </p:nvPr>
        </p:nvSpPr>
        <p:spPr/>
        <p:txBody>
          <a:bodyPr/>
          <a:lstStyle/>
          <a:p>
            <a:fld id="{0F9BDAA0-4AB3-45CF-91EF-E576468E03F3}" type="datetime1">
              <a:rPr lang="en-US" smtClean="0"/>
              <a:t>7/19/2020</a:t>
            </a:fld>
            <a:endParaRPr lang="en-US"/>
          </a:p>
        </p:txBody>
      </p:sp>
      <p:sp>
        <p:nvSpPr>
          <p:cNvPr id="6" name="Footer Placeholder 5">
            <a:extLst>
              <a:ext uri="{FF2B5EF4-FFF2-40B4-BE49-F238E27FC236}">
                <a16:creationId xmlns:a16="http://schemas.microsoft.com/office/drawing/2014/main" id="{DDAB82C7-0196-48B7-9C44-1E3253FD34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68E433-5935-44D6-9A06-2BF471632783}"/>
              </a:ext>
            </a:extLst>
          </p:cNvPr>
          <p:cNvSpPr>
            <a:spLocks noGrp="1"/>
          </p:cNvSpPr>
          <p:nvPr>
            <p:ph type="sldNum" sz="quarter" idx="12"/>
          </p:nvPr>
        </p:nvSpPr>
        <p:spPr/>
        <p:txBody>
          <a:bodyPr/>
          <a:lstStyle/>
          <a:p>
            <a:fld id="{664C46D6-E3A9-4350-AA79-BABB5C492E65}" type="slidenum">
              <a:rPr lang="en-US" smtClean="0"/>
              <a:t>‹#›</a:t>
            </a:fld>
            <a:endParaRPr lang="en-US"/>
          </a:p>
        </p:txBody>
      </p:sp>
    </p:spTree>
    <p:extLst>
      <p:ext uri="{BB962C8B-B14F-4D97-AF65-F5344CB8AC3E}">
        <p14:creationId xmlns:p14="http://schemas.microsoft.com/office/powerpoint/2010/main" val="130878472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D29B4-59AC-4282-A734-E4793DE7E7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C344518-6F07-482A-AA24-A3AAD618F1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5E2C4FF-D95A-483E-BBF7-DF69D4BDA8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56DC25A-9EBE-46FE-8983-493121FD9D0E}"/>
              </a:ext>
            </a:extLst>
          </p:cNvPr>
          <p:cNvSpPr>
            <a:spLocks noGrp="1"/>
          </p:cNvSpPr>
          <p:nvPr>
            <p:ph type="dt" sz="half" idx="10"/>
          </p:nvPr>
        </p:nvSpPr>
        <p:spPr/>
        <p:txBody>
          <a:bodyPr/>
          <a:lstStyle/>
          <a:p>
            <a:fld id="{55025A85-9AA9-432F-B1D5-3EDAABD201E4}" type="datetime1">
              <a:rPr lang="en-US" smtClean="0"/>
              <a:t>7/19/2020</a:t>
            </a:fld>
            <a:endParaRPr lang="en-US"/>
          </a:p>
        </p:txBody>
      </p:sp>
      <p:sp>
        <p:nvSpPr>
          <p:cNvPr id="6" name="Footer Placeholder 5">
            <a:extLst>
              <a:ext uri="{FF2B5EF4-FFF2-40B4-BE49-F238E27FC236}">
                <a16:creationId xmlns:a16="http://schemas.microsoft.com/office/drawing/2014/main" id="{25969B12-3626-4235-9F22-53DB5A1EA0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6F3F2D-832B-4EBE-B1BD-1197547D9A1C}"/>
              </a:ext>
            </a:extLst>
          </p:cNvPr>
          <p:cNvSpPr>
            <a:spLocks noGrp="1"/>
          </p:cNvSpPr>
          <p:nvPr>
            <p:ph type="sldNum" sz="quarter" idx="12"/>
          </p:nvPr>
        </p:nvSpPr>
        <p:spPr/>
        <p:txBody>
          <a:bodyPr/>
          <a:lstStyle/>
          <a:p>
            <a:fld id="{664C46D6-E3A9-4350-AA79-BABB5C492E65}" type="slidenum">
              <a:rPr lang="en-US" smtClean="0"/>
              <a:t>‹#›</a:t>
            </a:fld>
            <a:endParaRPr lang="en-US"/>
          </a:p>
        </p:txBody>
      </p:sp>
    </p:spTree>
    <p:extLst>
      <p:ext uri="{BB962C8B-B14F-4D97-AF65-F5344CB8AC3E}">
        <p14:creationId xmlns:p14="http://schemas.microsoft.com/office/powerpoint/2010/main" val="172345591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6D560-EA1B-47C5-8686-F33D0A0148F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FE34E9F-AD40-4C72-95F3-08C1444A6AA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548DD8-B45F-4E2A-87AE-B2A2C13AC816}"/>
              </a:ext>
            </a:extLst>
          </p:cNvPr>
          <p:cNvSpPr>
            <a:spLocks noGrp="1"/>
          </p:cNvSpPr>
          <p:nvPr>
            <p:ph type="dt" sz="half" idx="10"/>
          </p:nvPr>
        </p:nvSpPr>
        <p:spPr/>
        <p:txBody>
          <a:bodyPr/>
          <a:lstStyle/>
          <a:p>
            <a:fld id="{7EFA3A97-91A3-4B40-BD5E-BC2BD7C8CAF1}" type="datetime1">
              <a:rPr lang="en-US" smtClean="0"/>
              <a:t>7/19/2020</a:t>
            </a:fld>
            <a:endParaRPr lang="en-US"/>
          </a:p>
        </p:txBody>
      </p:sp>
      <p:sp>
        <p:nvSpPr>
          <p:cNvPr id="5" name="Footer Placeholder 4">
            <a:extLst>
              <a:ext uri="{FF2B5EF4-FFF2-40B4-BE49-F238E27FC236}">
                <a16:creationId xmlns:a16="http://schemas.microsoft.com/office/drawing/2014/main" id="{FCF49867-95AC-4376-9351-0265669D4F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4D65D0-87E5-4963-A930-D31FB6CD8ABA}"/>
              </a:ext>
            </a:extLst>
          </p:cNvPr>
          <p:cNvSpPr>
            <a:spLocks noGrp="1"/>
          </p:cNvSpPr>
          <p:nvPr>
            <p:ph type="sldNum" sz="quarter" idx="12"/>
          </p:nvPr>
        </p:nvSpPr>
        <p:spPr/>
        <p:txBody>
          <a:bodyPr/>
          <a:lstStyle/>
          <a:p>
            <a:fld id="{664C46D6-E3A9-4350-AA79-BABB5C492E65}" type="slidenum">
              <a:rPr lang="en-US" smtClean="0"/>
              <a:t>‹#›</a:t>
            </a:fld>
            <a:endParaRPr lang="en-US"/>
          </a:p>
        </p:txBody>
      </p:sp>
    </p:spTree>
    <p:extLst>
      <p:ext uri="{BB962C8B-B14F-4D97-AF65-F5344CB8AC3E}">
        <p14:creationId xmlns:p14="http://schemas.microsoft.com/office/powerpoint/2010/main" val="312230242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EB8971-956C-437D-99E3-02DB8273AA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EFEC551-E10D-45F6-B1CF-048304CEB18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63791F-DE49-46C1-955C-5D17303B72C4}"/>
              </a:ext>
            </a:extLst>
          </p:cNvPr>
          <p:cNvSpPr>
            <a:spLocks noGrp="1"/>
          </p:cNvSpPr>
          <p:nvPr>
            <p:ph type="dt" sz="half" idx="10"/>
          </p:nvPr>
        </p:nvSpPr>
        <p:spPr/>
        <p:txBody>
          <a:bodyPr/>
          <a:lstStyle/>
          <a:p>
            <a:fld id="{6622F2B0-DDAD-4686-A8BF-8EF77D9464FF}" type="datetime1">
              <a:rPr lang="en-US" smtClean="0"/>
              <a:t>7/19/2020</a:t>
            </a:fld>
            <a:endParaRPr lang="en-US"/>
          </a:p>
        </p:txBody>
      </p:sp>
      <p:sp>
        <p:nvSpPr>
          <p:cNvPr id="5" name="Footer Placeholder 4">
            <a:extLst>
              <a:ext uri="{FF2B5EF4-FFF2-40B4-BE49-F238E27FC236}">
                <a16:creationId xmlns:a16="http://schemas.microsoft.com/office/drawing/2014/main" id="{C0EC2C08-FF3C-4B81-8227-A52A94E5D2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68C8E6-56A3-4D8F-9F74-E51FE1D9CFC6}"/>
              </a:ext>
            </a:extLst>
          </p:cNvPr>
          <p:cNvSpPr>
            <a:spLocks noGrp="1"/>
          </p:cNvSpPr>
          <p:nvPr>
            <p:ph type="sldNum" sz="quarter" idx="12"/>
          </p:nvPr>
        </p:nvSpPr>
        <p:spPr/>
        <p:txBody>
          <a:bodyPr/>
          <a:lstStyle/>
          <a:p>
            <a:fld id="{664C46D6-E3A9-4350-AA79-BABB5C492E65}" type="slidenum">
              <a:rPr lang="en-US" smtClean="0"/>
              <a:t>‹#›</a:t>
            </a:fld>
            <a:endParaRPr lang="en-US"/>
          </a:p>
        </p:txBody>
      </p:sp>
    </p:spTree>
    <p:extLst>
      <p:ext uri="{BB962C8B-B14F-4D97-AF65-F5344CB8AC3E}">
        <p14:creationId xmlns:p14="http://schemas.microsoft.com/office/powerpoint/2010/main" val="668662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CB981-D102-44D3-831C-5FC4BE9D33C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528E54-944E-4759-AE46-A8A9F34597D9}"/>
              </a:ext>
            </a:extLst>
          </p:cNvPr>
          <p:cNvSpPr>
            <a:spLocks noGrp="1"/>
          </p:cNvSpPr>
          <p:nvPr>
            <p:ph type="dt" sz="half" idx="10"/>
          </p:nvPr>
        </p:nvSpPr>
        <p:spPr/>
        <p:txBody>
          <a:bodyPr/>
          <a:lstStyle/>
          <a:p>
            <a:fld id="{E4A4671E-1331-412A-B7DC-9E61481F4311}" type="datetimeFigureOut">
              <a:rPr lang="en-US" smtClean="0"/>
              <a:t>7/19/2020</a:t>
            </a:fld>
            <a:endParaRPr lang="en-US"/>
          </a:p>
        </p:txBody>
      </p:sp>
      <p:sp>
        <p:nvSpPr>
          <p:cNvPr id="4" name="Footer Placeholder 3">
            <a:extLst>
              <a:ext uri="{FF2B5EF4-FFF2-40B4-BE49-F238E27FC236}">
                <a16:creationId xmlns:a16="http://schemas.microsoft.com/office/drawing/2014/main" id="{C2D5DF74-F0B9-4249-BA58-691C4DE1B58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246FA9C-05C5-413F-82AB-553C6D622115}"/>
              </a:ext>
            </a:extLst>
          </p:cNvPr>
          <p:cNvSpPr>
            <a:spLocks noGrp="1"/>
          </p:cNvSpPr>
          <p:nvPr>
            <p:ph type="sldNum" sz="quarter" idx="12"/>
          </p:nvPr>
        </p:nvSpPr>
        <p:spPr/>
        <p:txBody>
          <a:bodyPr/>
          <a:lstStyle/>
          <a:p>
            <a:fld id="{664C46D6-E3A9-4350-AA79-BABB5C492E65}" type="slidenum">
              <a:rPr lang="en-US" smtClean="0"/>
              <a:t>‹#›</a:t>
            </a:fld>
            <a:endParaRPr lang="en-US"/>
          </a:p>
        </p:txBody>
      </p:sp>
    </p:spTree>
    <p:extLst>
      <p:ext uri="{BB962C8B-B14F-4D97-AF65-F5344CB8AC3E}">
        <p14:creationId xmlns:p14="http://schemas.microsoft.com/office/powerpoint/2010/main" val="11555271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045F4F-AECB-4622-AFAE-7103CAE76C95}"/>
              </a:ext>
            </a:extLst>
          </p:cNvPr>
          <p:cNvSpPr>
            <a:spLocks noGrp="1"/>
          </p:cNvSpPr>
          <p:nvPr>
            <p:ph type="dt" sz="half" idx="10"/>
          </p:nvPr>
        </p:nvSpPr>
        <p:spPr/>
        <p:txBody>
          <a:bodyPr/>
          <a:lstStyle/>
          <a:p>
            <a:fld id="{E4A4671E-1331-412A-B7DC-9E61481F4311}" type="datetimeFigureOut">
              <a:rPr lang="en-US" smtClean="0"/>
              <a:t>7/19/2020</a:t>
            </a:fld>
            <a:endParaRPr lang="en-US"/>
          </a:p>
        </p:txBody>
      </p:sp>
      <p:sp>
        <p:nvSpPr>
          <p:cNvPr id="3" name="Footer Placeholder 2">
            <a:extLst>
              <a:ext uri="{FF2B5EF4-FFF2-40B4-BE49-F238E27FC236}">
                <a16:creationId xmlns:a16="http://schemas.microsoft.com/office/drawing/2014/main" id="{02477091-040D-421B-90DD-D39ADD83D4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725889-F47B-40A9-AE93-1EA5384E5FA2}"/>
              </a:ext>
            </a:extLst>
          </p:cNvPr>
          <p:cNvSpPr>
            <a:spLocks noGrp="1"/>
          </p:cNvSpPr>
          <p:nvPr>
            <p:ph type="sldNum" sz="quarter" idx="12"/>
          </p:nvPr>
        </p:nvSpPr>
        <p:spPr/>
        <p:txBody>
          <a:bodyPr/>
          <a:lstStyle/>
          <a:p>
            <a:fld id="{664C46D6-E3A9-4350-AA79-BABB5C492E65}" type="slidenum">
              <a:rPr lang="en-US" smtClean="0"/>
              <a:t>‹#›</a:t>
            </a:fld>
            <a:endParaRPr lang="en-US"/>
          </a:p>
        </p:txBody>
      </p:sp>
    </p:spTree>
    <p:extLst>
      <p:ext uri="{BB962C8B-B14F-4D97-AF65-F5344CB8AC3E}">
        <p14:creationId xmlns:p14="http://schemas.microsoft.com/office/powerpoint/2010/main" val="89508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3394B-A66C-499F-A0A2-C5BA7E7A65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1F019B9-519D-46DD-98FF-2621E83D14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933847A-24FA-40CC-8837-1181EA4138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F236464-CDC0-4C11-BA3F-87755927BCAB}"/>
              </a:ext>
            </a:extLst>
          </p:cNvPr>
          <p:cNvSpPr>
            <a:spLocks noGrp="1"/>
          </p:cNvSpPr>
          <p:nvPr>
            <p:ph type="dt" sz="half" idx="10"/>
          </p:nvPr>
        </p:nvSpPr>
        <p:spPr/>
        <p:txBody>
          <a:bodyPr/>
          <a:lstStyle/>
          <a:p>
            <a:fld id="{E4A4671E-1331-412A-B7DC-9E61481F4311}" type="datetimeFigureOut">
              <a:rPr lang="en-US" smtClean="0"/>
              <a:t>7/19/2020</a:t>
            </a:fld>
            <a:endParaRPr lang="en-US"/>
          </a:p>
        </p:txBody>
      </p:sp>
      <p:sp>
        <p:nvSpPr>
          <p:cNvPr id="6" name="Footer Placeholder 5">
            <a:extLst>
              <a:ext uri="{FF2B5EF4-FFF2-40B4-BE49-F238E27FC236}">
                <a16:creationId xmlns:a16="http://schemas.microsoft.com/office/drawing/2014/main" id="{DDAB82C7-0196-48B7-9C44-1E3253FD34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68E433-5935-44D6-9A06-2BF471632783}"/>
              </a:ext>
            </a:extLst>
          </p:cNvPr>
          <p:cNvSpPr>
            <a:spLocks noGrp="1"/>
          </p:cNvSpPr>
          <p:nvPr>
            <p:ph type="sldNum" sz="quarter" idx="12"/>
          </p:nvPr>
        </p:nvSpPr>
        <p:spPr/>
        <p:txBody>
          <a:bodyPr/>
          <a:lstStyle/>
          <a:p>
            <a:fld id="{664C46D6-E3A9-4350-AA79-BABB5C492E65}" type="slidenum">
              <a:rPr lang="en-US" smtClean="0"/>
              <a:t>‹#›</a:t>
            </a:fld>
            <a:endParaRPr lang="en-US"/>
          </a:p>
        </p:txBody>
      </p:sp>
    </p:spTree>
    <p:extLst>
      <p:ext uri="{BB962C8B-B14F-4D97-AF65-F5344CB8AC3E}">
        <p14:creationId xmlns:p14="http://schemas.microsoft.com/office/powerpoint/2010/main" val="3218671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D29B4-59AC-4282-A734-E4793DE7E7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C344518-6F07-482A-AA24-A3AAD618F1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5E2C4FF-D95A-483E-BBF7-DF69D4BDA8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56DC25A-9EBE-46FE-8983-493121FD9D0E}"/>
              </a:ext>
            </a:extLst>
          </p:cNvPr>
          <p:cNvSpPr>
            <a:spLocks noGrp="1"/>
          </p:cNvSpPr>
          <p:nvPr>
            <p:ph type="dt" sz="half" idx="10"/>
          </p:nvPr>
        </p:nvSpPr>
        <p:spPr/>
        <p:txBody>
          <a:bodyPr/>
          <a:lstStyle/>
          <a:p>
            <a:fld id="{E4A4671E-1331-412A-B7DC-9E61481F4311}" type="datetimeFigureOut">
              <a:rPr lang="en-US" smtClean="0"/>
              <a:t>7/19/2020</a:t>
            </a:fld>
            <a:endParaRPr lang="en-US"/>
          </a:p>
        </p:txBody>
      </p:sp>
      <p:sp>
        <p:nvSpPr>
          <p:cNvPr id="6" name="Footer Placeholder 5">
            <a:extLst>
              <a:ext uri="{FF2B5EF4-FFF2-40B4-BE49-F238E27FC236}">
                <a16:creationId xmlns:a16="http://schemas.microsoft.com/office/drawing/2014/main" id="{25969B12-3626-4235-9F22-53DB5A1EA0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6F3F2D-832B-4EBE-B1BD-1197547D9A1C}"/>
              </a:ext>
            </a:extLst>
          </p:cNvPr>
          <p:cNvSpPr>
            <a:spLocks noGrp="1"/>
          </p:cNvSpPr>
          <p:nvPr>
            <p:ph type="sldNum" sz="quarter" idx="12"/>
          </p:nvPr>
        </p:nvSpPr>
        <p:spPr/>
        <p:txBody>
          <a:bodyPr/>
          <a:lstStyle/>
          <a:p>
            <a:fld id="{664C46D6-E3A9-4350-AA79-BABB5C492E65}" type="slidenum">
              <a:rPr lang="en-US" smtClean="0"/>
              <a:t>‹#›</a:t>
            </a:fld>
            <a:endParaRPr lang="en-US"/>
          </a:p>
        </p:txBody>
      </p:sp>
    </p:spTree>
    <p:extLst>
      <p:ext uri="{BB962C8B-B14F-4D97-AF65-F5344CB8AC3E}">
        <p14:creationId xmlns:p14="http://schemas.microsoft.com/office/powerpoint/2010/main" val="3452847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0E0725-0B05-4FC9-B472-90D21EEC7F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2AC6F63-36EB-4F0C-94DF-05D5CAD269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1DB2D9-4F14-4D67-98B0-3AB7A1B90F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A4671E-1331-412A-B7DC-9E61481F4311}" type="datetimeFigureOut">
              <a:rPr lang="en-US" smtClean="0"/>
              <a:t>7/19/2020</a:t>
            </a:fld>
            <a:endParaRPr lang="en-US"/>
          </a:p>
        </p:txBody>
      </p:sp>
      <p:sp>
        <p:nvSpPr>
          <p:cNvPr id="5" name="Footer Placeholder 4">
            <a:extLst>
              <a:ext uri="{FF2B5EF4-FFF2-40B4-BE49-F238E27FC236}">
                <a16:creationId xmlns:a16="http://schemas.microsoft.com/office/drawing/2014/main" id="{AF92BC49-77A9-4C3C-8FDB-35E4BD9D0F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FA00E37-253C-46DF-BD63-84845A45B8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4C46D6-E3A9-4350-AA79-BABB5C492E65}" type="slidenum">
              <a:rPr lang="en-US" smtClean="0"/>
              <a:t>‹#›</a:t>
            </a:fld>
            <a:endParaRPr lang="en-US"/>
          </a:p>
        </p:txBody>
      </p:sp>
    </p:spTree>
    <p:extLst>
      <p:ext uri="{BB962C8B-B14F-4D97-AF65-F5344CB8AC3E}">
        <p14:creationId xmlns:p14="http://schemas.microsoft.com/office/powerpoint/2010/main" val="901402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0E0725-0B05-4FC9-B472-90D21EEC7F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2AC6F63-36EB-4F0C-94DF-05D5CAD269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1DB2D9-4F14-4D67-98B0-3AB7A1B90F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A4671E-1331-412A-B7DC-9E61481F4311}" type="datetimeFigureOut">
              <a:rPr lang="en-US" smtClean="0"/>
              <a:t>7/19/2020</a:t>
            </a:fld>
            <a:endParaRPr lang="en-US"/>
          </a:p>
        </p:txBody>
      </p:sp>
      <p:sp>
        <p:nvSpPr>
          <p:cNvPr id="5" name="Footer Placeholder 4">
            <a:extLst>
              <a:ext uri="{FF2B5EF4-FFF2-40B4-BE49-F238E27FC236}">
                <a16:creationId xmlns:a16="http://schemas.microsoft.com/office/drawing/2014/main" id="{AF92BC49-77A9-4C3C-8FDB-35E4BD9D0F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FA00E37-253C-46DF-BD63-84845A45B8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4C46D6-E3A9-4350-AA79-BABB5C492E65}" type="slidenum">
              <a:rPr lang="en-US" smtClean="0"/>
              <a:t>‹#›</a:t>
            </a:fld>
            <a:endParaRPr lang="en-US"/>
          </a:p>
        </p:txBody>
      </p:sp>
    </p:spTree>
    <p:extLst>
      <p:ext uri="{BB962C8B-B14F-4D97-AF65-F5344CB8AC3E}">
        <p14:creationId xmlns:p14="http://schemas.microsoft.com/office/powerpoint/2010/main" val="67996330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0E0725-0B05-4FC9-B472-90D21EEC7F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2AC6F63-36EB-4F0C-94DF-05D5CAD269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1DB2D9-4F14-4D67-98B0-3AB7A1B90F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A4671E-1331-412A-B7DC-9E61481F4311}" type="datetimeFigureOut">
              <a:rPr lang="en-US" smtClean="0"/>
              <a:t>7/19/2020</a:t>
            </a:fld>
            <a:endParaRPr lang="en-US"/>
          </a:p>
        </p:txBody>
      </p:sp>
      <p:sp>
        <p:nvSpPr>
          <p:cNvPr id="5" name="Footer Placeholder 4">
            <a:extLst>
              <a:ext uri="{FF2B5EF4-FFF2-40B4-BE49-F238E27FC236}">
                <a16:creationId xmlns:a16="http://schemas.microsoft.com/office/drawing/2014/main" id="{AF92BC49-77A9-4C3C-8FDB-35E4BD9D0F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FA00E37-253C-46DF-BD63-84845A45B8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4C46D6-E3A9-4350-AA79-BABB5C492E65}" type="slidenum">
              <a:rPr lang="en-US" smtClean="0"/>
              <a:t>‹#›</a:t>
            </a:fld>
            <a:endParaRPr lang="en-US"/>
          </a:p>
        </p:txBody>
      </p:sp>
    </p:spTree>
    <p:extLst>
      <p:ext uri="{BB962C8B-B14F-4D97-AF65-F5344CB8AC3E}">
        <p14:creationId xmlns:p14="http://schemas.microsoft.com/office/powerpoint/2010/main" val="173573169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0E0725-0B05-4FC9-B472-90D21EEC7F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2AC6F63-36EB-4F0C-94DF-05D5CAD269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1DB2D9-4F14-4D67-98B0-3AB7A1B90F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A4671E-1331-412A-B7DC-9E61481F4311}" type="datetimeFigureOut">
              <a:rPr lang="en-US" smtClean="0"/>
              <a:t>7/19/2020</a:t>
            </a:fld>
            <a:endParaRPr lang="en-US"/>
          </a:p>
        </p:txBody>
      </p:sp>
      <p:sp>
        <p:nvSpPr>
          <p:cNvPr id="5" name="Footer Placeholder 4">
            <a:extLst>
              <a:ext uri="{FF2B5EF4-FFF2-40B4-BE49-F238E27FC236}">
                <a16:creationId xmlns:a16="http://schemas.microsoft.com/office/drawing/2014/main" id="{AF92BC49-77A9-4C3C-8FDB-35E4BD9D0F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FA00E37-253C-46DF-BD63-84845A45B8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4C46D6-E3A9-4350-AA79-BABB5C492E65}" type="slidenum">
              <a:rPr lang="en-US" smtClean="0"/>
              <a:t>‹#›</a:t>
            </a:fld>
            <a:endParaRPr lang="en-US"/>
          </a:p>
        </p:txBody>
      </p:sp>
    </p:spTree>
    <p:extLst>
      <p:ext uri="{BB962C8B-B14F-4D97-AF65-F5344CB8AC3E}">
        <p14:creationId xmlns:p14="http://schemas.microsoft.com/office/powerpoint/2010/main" val="83767610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0E0725-0B05-4FC9-B472-90D21EEC7F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2AC6F63-36EB-4F0C-94DF-05D5CAD269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1DB2D9-4F14-4D67-98B0-3AB7A1B90F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FDAF56-DAB1-4421-A781-DB643F68A570}" type="datetime1">
              <a:rPr lang="en-US" smtClean="0"/>
              <a:t>7/19/2020</a:t>
            </a:fld>
            <a:endParaRPr lang="en-US"/>
          </a:p>
        </p:txBody>
      </p:sp>
      <p:sp>
        <p:nvSpPr>
          <p:cNvPr id="5" name="Footer Placeholder 4">
            <a:extLst>
              <a:ext uri="{FF2B5EF4-FFF2-40B4-BE49-F238E27FC236}">
                <a16:creationId xmlns:a16="http://schemas.microsoft.com/office/drawing/2014/main" id="{AF92BC49-77A9-4C3C-8FDB-35E4BD9D0F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FA00E37-253C-46DF-BD63-84845A45B8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4C46D6-E3A9-4350-AA79-BABB5C492E65}" type="slidenum">
              <a:rPr lang="en-US" smtClean="0"/>
              <a:t>‹#›</a:t>
            </a:fld>
            <a:endParaRPr lang="en-US"/>
          </a:p>
        </p:txBody>
      </p:sp>
    </p:spTree>
    <p:extLst>
      <p:ext uri="{BB962C8B-B14F-4D97-AF65-F5344CB8AC3E}">
        <p14:creationId xmlns:p14="http://schemas.microsoft.com/office/powerpoint/2010/main" val="124602433"/>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23.xml"/><Relationship Id="rId1" Type="http://schemas.openxmlformats.org/officeDocument/2006/relationships/themeOverride" Target="../theme/themeOverride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Layout" Target="../slideLayouts/slideLayout45.xml"/><Relationship Id="rId1" Type="http://schemas.openxmlformats.org/officeDocument/2006/relationships/themeOverride" Target="../theme/themeOverride5.xml"/><Relationship Id="rId4" Type="http://schemas.openxmlformats.org/officeDocument/2006/relationships/image" Target="../media/image24.jpe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Layout" Target="../slideLayouts/slideLayout12.xml"/><Relationship Id="rId1" Type="http://schemas.openxmlformats.org/officeDocument/2006/relationships/themeOverride" Target="../theme/themeOverride2.xml"/></Relationships>
</file>

<file path=ppt/slides/_rels/slide30.xml.rels><?xml version="1.0" encoding="UTF-8" standalone="yes"?>
<Relationships xmlns="http://schemas.openxmlformats.org/package/2006/relationships"><Relationship Id="rId3" Type="http://schemas.openxmlformats.org/officeDocument/2006/relationships/hyperlink" Target="https://beginnersbook.com/2013/05/static-vs-non-static-methods/" TargetMode="External"/><Relationship Id="rId2" Type="http://schemas.openxmlformats.org/officeDocument/2006/relationships/image" Target="../media/image2.jpg"/><Relationship Id="rId1" Type="http://schemas.openxmlformats.org/officeDocument/2006/relationships/slideLayout" Target="../slideLayouts/slideLayout48.xml"/></Relationships>
</file>

<file path=ppt/slides/_rels/slide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8.xml"/></Relationships>
</file>

<file path=ppt/slides/_rels/slide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8.xml"/></Relationships>
</file>

<file path=ppt/slides/_rels/slide3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8.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jpg"/><Relationship Id="rId1" Type="http://schemas.openxmlformats.org/officeDocument/2006/relationships/slideLayout" Target="../slideLayouts/slideLayout48.xml"/><Relationship Id="rId4" Type="http://schemas.openxmlformats.org/officeDocument/2006/relationships/image" Target="../media/image26.jpe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g"/><Relationship Id="rId1" Type="http://schemas.openxmlformats.org/officeDocument/2006/relationships/slideLayout" Target="../slideLayouts/slideLayout48.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8.xml"/></Relationships>
</file>

<file path=ppt/slides/_rels/slide3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Layout" Target="../slideLayouts/slideLayout45.xml"/><Relationship Id="rId1" Type="http://schemas.openxmlformats.org/officeDocument/2006/relationships/themeOverride" Target="../theme/themeOverride6.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g"/><Relationship Id="rId1" Type="http://schemas.openxmlformats.org/officeDocument/2006/relationships/slideLayout" Target="../slideLayouts/slideLayout48.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g"/><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8.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g"/><Relationship Id="rId1" Type="http://schemas.openxmlformats.org/officeDocument/2006/relationships/slideLayout" Target="../slideLayouts/slideLayout48.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g"/><Relationship Id="rId1" Type="http://schemas.openxmlformats.org/officeDocument/2006/relationships/slideLayout" Target="../slideLayouts/slideLayout48.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g"/><Relationship Id="rId1" Type="http://schemas.openxmlformats.org/officeDocument/2006/relationships/slideLayout" Target="../slideLayouts/slideLayout48.xml"/></Relationships>
</file>

<file path=ppt/slides/_rels/slide4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8.xml"/></Relationships>
</file>

<file path=ppt/slides/_rels/slide4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8.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g"/><Relationship Id="rId1" Type="http://schemas.openxmlformats.org/officeDocument/2006/relationships/slideLayout" Target="../slideLayouts/slideLayout48.xml"/><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Layout" Target="../slideLayouts/slideLayout45.xml"/><Relationship Id="rId1" Type="http://schemas.openxmlformats.org/officeDocument/2006/relationships/themeOverride" Target="../theme/themeOverride7.xml"/><Relationship Id="rId4" Type="http://schemas.openxmlformats.org/officeDocument/2006/relationships/image" Target="../media/image35.jpeg"/></Relationships>
</file>

<file path=ppt/slides/_rels/slide4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g"/><Relationship Id="rId1" Type="http://schemas.openxmlformats.org/officeDocument/2006/relationships/slideLayout" Target="../slideLayouts/slideLayout46.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35.xml"/><Relationship Id="rId1" Type="http://schemas.openxmlformats.org/officeDocument/2006/relationships/themeOverride" Target="../theme/themeOverride3.xml"/></Relationships>
</file>

<file path=ppt/slides/_rels/slide5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17000"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9B8E0-AB89-4E67-8CFF-5EF4A92D815E}"/>
              </a:ext>
            </a:extLst>
          </p:cNvPr>
          <p:cNvSpPr>
            <a:spLocks noGrp="1"/>
          </p:cNvSpPr>
          <p:nvPr>
            <p:ph type="ctrTitle"/>
          </p:nvPr>
        </p:nvSpPr>
        <p:spPr>
          <a:xfrm>
            <a:off x="1634837" y="475817"/>
            <a:ext cx="9144000" cy="2387600"/>
          </a:xfrm>
        </p:spPr>
        <p:txBody>
          <a:bodyPr>
            <a:normAutofit fontScale="90000"/>
          </a:bodyPr>
          <a:lstStyle/>
          <a:p>
            <a:br>
              <a:rPr lang="en-US" dirty="0"/>
            </a:br>
            <a:r>
              <a:rPr lang="en-US" sz="9800" dirty="0"/>
              <a:t>CIT 244 </a:t>
            </a:r>
            <a:br>
              <a:rPr lang="en-US" sz="9800" dirty="0"/>
            </a:br>
            <a:r>
              <a:rPr lang="en-US" sz="9800" b="1" dirty="0"/>
              <a:t>Weeks 1 &amp; 2</a:t>
            </a:r>
          </a:p>
        </p:txBody>
      </p:sp>
      <p:sp>
        <p:nvSpPr>
          <p:cNvPr id="3" name="Subtitle 2">
            <a:extLst>
              <a:ext uri="{FF2B5EF4-FFF2-40B4-BE49-F238E27FC236}">
                <a16:creationId xmlns:a16="http://schemas.microsoft.com/office/drawing/2014/main" id="{30E7F5D7-C55A-4B6C-8334-5E046C048543}"/>
              </a:ext>
            </a:extLst>
          </p:cNvPr>
          <p:cNvSpPr>
            <a:spLocks noGrp="1"/>
          </p:cNvSpPr>
          <p:nvPr>
            <p:ph type="subTitle" idx="1"/>
          </p:nvPr>
        </p:nvSpPr>
        <p:spPr>
          <a:xfrm>
            <a:off x="1440872" y="6345238"/>
            <a:ext cx="9144000" cy="794471"/>
          </a:xfrm>
        </p:spPr>
        <p:txBody>
          <a:bodyPr/>
          <a:lstStyle/>
          <a:p>
            <a:r>
              <a:rPr lang="en-US" b="1" dirty="0"/>
              <a:t>Professor: James </a:t>
            </a:r>
            <a:r>
              <a:rPr lang="en-US" b="1" dirty="0" err="1"/>
              <a:t>Winyard</a:t>
            </a:r>
            <a:endParaRPr lang="en-US" b="1" dirty="0"/>
          </a:p>
        </p:txBody>
      </p:sp>
    </p:spTree>
    <p:extLst>
      <p:ext uri="{BB962C8B-B14F-4D97-AF65-F5344CB8AC3E}">
        <p14:creationId xmlns:p14="http://schemas.microsoft.com/office/powerpoint/2010/main" val="37689240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12000" b="-1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9B8E0-AB89-4E67-8CFF-5EF4A92D815E}"/>
              </a:ext>
            </a:extLst>
          </p:cNvPr>
          <p:cNvSpPr>
            <a:spLocks noGrp="1"/>
          </p:cNvSpPr>
          <p:nvPr>
            <p:ph type="title"/>
          </p:nvPr>
        </p:nvSpPr>
        <p:spPr>
          <a:xfrm>
            <a:off x="3724275" y="365918"/>
            <a:ext cx="10515600" cy="1325563"/>
          </a:xfrm>
        </p:spPr>
        <p:txBody>
          <a:bodyPr/>
          <a:lstStyle/>
          <a:p>
            <a:r>
              <a:rPr lang="en-US" b="1" dirty="0"/>
              <a:t>Example: Think of a Dog</a:t>
            </a:r>
          </a:p>
        </p:txBody>
      </p:sp>
      <p:sp>
        <p:nvSpPr>
          <p:cNvPr id="4" name="Content Placeholder 4">
            <a:extLst>
              <a:ext uri="{FF2B5EF4-FFF2-40B4-BE49-F238E27FC236}">
                <a16:creationId xmlns:a16="http://schemas.microsoft.com/office/drawing/2014/main" id="{E3CA3D5A-2455-49DE-93BB-EAE1412C63B7}"/>
              </a:ext>
            </a:extLst>
          </p:cNvPr>
          <p:cNvSpPr txBox="1">
            <a:spLocks/>
          </p:cNvSpPr>
          <p:nvPr/>
        </p:nvSpPr>
        <p:spPr>
          <a:xfrm>
            <a:off x="4249293" y="1776529"/>
            <a:ext cx="6180582" cy="4480201"/>
          </a:xfrm>
          <a:prstGeom prst="rect">
            <a:avLst/>
          </a:prstGeom>
          <a:solidFill>
            <a:srgbClr val="FFFF00"/>
          </a:solid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1" u="none" strike="noStrike" kern="1200" cap="none" spc="0" normalizeH="0" baseline="0" noProof="0" dirty="0">
                <a:ln>
                  <a:noFill/>
                </a:ln>
                <a:solidFill>
                  <a:prstClr val="black"/>
                </a:solidFill>
                <a:effectLst/>
                <a:uLnTx/>
                <a:uFillTx/>
                <a:latin typeface="Calibri" panose="020F0502020204030204"/>
                <a:ea typeface="+mn-ea"/>
                <a:cs typeface="+mn-cs"/>
              </a:rPr>
              <a:t>Oh look, </a:t>
            </a:r>
            <a:r>
              <a:rPr kumimoji="0" lang="en-US" sz="2800" b="1" i="1" u="sng" strike="noStrike" kern="1200" cap="none" spc="0" normalizeH="0" baseline="0" noProof="0" dirty="0">
                <a:ln>
                  <a:noFill/>
                </a:ln>
                <a:solidFill>
                  <a:prstClr val="black"/>
                </a:solidFill>
                <a:effectLst/>
                <a:uLnTx/>
                <a:uFillTx/>
                <a:latin typeface="Calibri" panose="020F0502020204030204"/>
                <a:ea typeface="+mn-ea"/>
                <a:cs typeface="+mn-cs"/>
              </a:rPr>
              <a:t>another</a:t>
            </a:r>
            <a:r>
              <a:rPr kumimoji="0" lang="en-US" sz="2800" b="1" i="1" u="none" strike="noStrike" kern="1200" cap="none" spc="0" normalizeH="0" baseline="0" noProof="0" dirty="0">
                <a:ln>
                  <a:noFill/>
                </a:ln>
                <a:solidFill>
                  <a:prstClr val="black"/>
                </a:solidFill>
                <a:effectLst/>
                <a:uLnTx/>
                <a:uFillTx/>
                <a:latin typeface="Calibri" panose="020F0502020204030204"/>
                <a:ea typeface="+mn-ea"/>
                <a:cs typeface="+mn-cs"/>
              </a:rPr>
              <a:t> dog! Time to make some more variables for this one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String dogName2 = “Some Other Name”;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String dogBreed2 = “Some Breed”;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String dogColor2 = “Tan/Brown”</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int dogAge2 = 4;</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1" u="none" strike="noStrike" kern="1200" cap="none" spc="0" normalizeH="0" baseline="0" noProof="0" dirty="0" err="1">
                <a:ln>
                  <a:noFill/>
                </a:ln>
                <a:solidFill>
                  <a:prstClr val="black"/>
                </a:solidFill>
                <a:effectLst/>
                <a:uLnTx/>
                <a:uFillTx/>
                <a:latin typeface="Calibri" panose="020F0502020204030204"/>
                <a:ea typeface="+mn-ea"/>
                <a:cs typeface="+mn-cs"/>
              </a:rPr>
              <a:t>boolean</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 isTrained2 = true;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4826" name="Picture 10" descr="https://png2.kisspng.com/sh/19a1eb764d41a7b9a9d1326b358cc8d0/L0KzQYi4UsE6N6lue5GAYUO8dIHrVfViQZI2TpCEMES7QYS6WcE2OWQ8S6o9NUO8RoGCWcUxO191htk=/5a39d0d5ea9a16.90481339151373845396099503.png">
            <a:extLst>
              <a:ext uri="{FF2B5EF4-FFF2-40B4-BE49-F238E27FC236}">
                <a16:creationId xmlns:a16="http://schemas.microsoft.com/office/drawing/2014/main" id="{CE353D70-C6CD-4703-A257-55ABD60AAC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 y="1323974"/>
            <a:ext cx="4733925" cy="473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423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12000" b="-1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9B8E0-AB89-4E67-8CFF-5EF4A92D815E}"/>
              </a:ext>
            </a:extLst>
          </p:cNvPr>
          <p:cNvSpPr>
            <a:spLocks noGrp="1"/>
          </p:cNvSpPr>
          <p:nvPr>
            <p:ph type="title"/>
          </p:nvPr>
        </p:nvSpPr>
        <p:spPr>
          <a:xfrm>
            <a:off x="3724275" y="365918"/>
            <a:ext cx="10515600" cy="1325563"/>
          </a:xfrm>
        </p:spPr>
        <p:txBody>
          <a:bodyPr/>
          <a:lstStyle/>
          <a:p>
            <a:r>
              <a:rPr lang="en-US" b="1" dirty="0"/>
              <a:t>Example: Think of a Dog</a:t>
            </a:r>
          </a:p>
        </p:txBody>
      </p:sp>
      <p:sp>
        <p:nvSpPr>
          <p:cNvPr id="4" name="Content Placeholder 4">
            <a:extLst>
              <a:ext uri="{FF2B5EF4-FFF2-40B4-BE49-F238E27FC236}">
                <a16:creationId xmlns:a16="http://schemas.microsoft.com/office/drawing/2014/main" id="{E3CA3D5A-2455-49DE-93BB-EAE1412C63B7}"/>
              </a:ext>
            </a:extLst>
          </p:cNvPr>
          <p:cNvSpPr txBox="1">
            <a:spLocks/>
          </p:cNvSpPr>
          <p:nvPr/>
        </p:nvSpPr>
        <p:spPr>
          <a:xfrm>
            <a:off x="4249293" y="1776529"/>
            <a:ext cx="6180582" cy="4480201"/>
          </a:xfrm>
          <a:prstGeom prst="rect">
            <a:avLst/>
          </a:prstGeom>
          <a:solidFill>
            <a:srgbClr val="FFFF00"/>
          </a:solid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1" u="none" strike="noStrike" kern="1200" cap="none" spc="0" normalizeH="0" baseline="0" noProof="0" dirty="0">
                <a:ln>
                  <a:noFill/>
                </a:ln>
                <a:solidFill>
                  <a:prstClr val="black"/>
                </a:solidFill>
                <a:effectLst/>
                <a:uLnTx/>
                <a:uFillTx/>
                <a:latin typeface="Calibri" panose="020F0502020204030204"/>
                <a:ea typeface="+mn-ea"/>
                <a:cs typeface="+mn-cs"/>
              </a:rPr>
              <a:t>Oh look, </a:t>
            </a:r>
            <a:r>
              <a:rPr kumimoji="0" lang="en-US" sz="2800" b="1" i="1" u="sng" strike="noStrike" kern="1200" cap="none" spc="0" normalizeH="0" baseline="0" noProof="0" dirty="0">
                <a:ln>
                  <a:noFill/>
                </a:ln>
                <a:solidFill>
                  <a:prstClr val="black"/>
                </a:solidFill>
                <a:effectLst/>
                <a:uLnTx/>
                <a:uFillTx/>
                <a:latin typeface="Calibri" panose="020F0502020204030204"/>
                <a:ea typeface="+mn-ea"/>
                <a:cs typeface="+mn-cs"/>
              </a:rPr>
              <a:t>yet another dog! </a:t>
            </a:r>
            <a:r>
              <a:rPr kumimoji="0" lang="en-US" sz="2800" b="1" i="1" u="none" strike="noStrike" kern="1200" cap="none" spc="0" normalizeH="0" baseline="0" noProof="0" dirty="0">
                <a:ln>
                  <a:noFill/>
                </a:ln>
                <a:solidFill>
                  <a:prstClr val="black"/>
                </a:solidFill>
                <a:effectLst/>
                <a:uLnTx/>
                <a:uFillTx/>
                <a:latin typeface="Calibri" panose="020F0502020204030204"/>
                <a:ea typeface="+mn-ea"/>
                <a:cs typeface="+mn-cs"/>
              </a:rPr>
              <a:t>Time to make yet some more variables for this one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String dogName3 = “Yet Another Name”;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String dogBreed3 = “Some Other Breed”;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String dogColor3 = “White/Gray”</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int dogAge3 = 6;</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1" u="none" strike="noStrike" kern="1200" cap="none" spc="0" normalizeH="0" baseline="0" noProof="0" dirty="0" err="1">
                <a:ln>
                  <a:noFill/>
                </a:ln>
                <a:solidFill>
                  <a:prstClr val="black"/>
                </a:solidFill>
                <a:effectLst/>
                <a:uLnTx/>
                <a:uFillTx/>
                <a:latin typeface="Calibri" panose="020F0502020204030204"/>
                <a:ea typeface="+mn-ea"/>
                <a:cs typeface="+mn-cs"/>
              </a:rPr>
              <a:t>boolean</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 isTrained3 = true;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6866" name="Picture 2" descr="Image result for dog transparent">
            <a:extLst>
              <a:ext uri="{FF2B5EF4-FFF2-40B4-BE49-F238E27FC236}">
                <a16:creationId xmlns:a16="http://schemas.microsoft.com/office/drawing/2014/main" id="{21C65500-8C4A-40F6-9D3D-A5F6EAC9CD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289" y="1389157"/>
            <a:ext cx="3048021" cy="5254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758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12000" b="-1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9B8E0-AB89-4E67-8CFF-5EF4A92D815E}"/>
              </a:ext>
            </a:extLst>
          </p:cNvPr>
          <p:cNvSpPr>
            <a:spLocks noGrp="1"/>
          </p:cNvSpPr>
          <p:nvPr>
            <p:ph type="title"/>
          </p:nvPr>
        </p:nvSpPr>
        <p:spPr>
          <a:xfrm>
            <a:off x="3724275" y="365918"/>
            <a:ext cx="10515600" cy="1325563"/>
          </a:xfrm>
        </p:spPr>
        <p:txBody>
          <a:bodyPr/>
          <a:lstStyle/>
          <a:p>
            <a:r>
              <a:rPr lang="en-US" b="1" dirty="0"/>
              <a:t>Example: Think of a Dog</a:t>
            </a:r>
          </a:p>
        </p:txBody>
      </p:sp>
      <p:pic>
        <p:nvPicPr>
          <p:cNvPr id="33798" name="Picture 6" descr="Image result for dog transparent">
            <a:extLst>
              <a:ext uri="{FF2B5EF4-FFF2-40B4-BE49-F238E27FC236}">
                <a16:creationId xmlns:a16="http://schemas.microsoft.com/office/drawing/2014/main" id="{C318C6DB-3CD7-4E24-A9BD-1CDD06BC59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174" y="1234440"/>
            <a:ext cx="3348267" cy="364845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0AB75F4-7F8C-48CD-BC49-CC8FA60B00AA}"/>
              </a:ext>
            </a:extLst>
          </p:cNvPr>
          <p:cNvSpPr/>
          <p:nvPr/>
        </p:nvSpPr>
        <p:spPr>
          <a:xfrm>
            <a:off x="-1167384" y="4811744"/>
            <a:ext cx="6096000" cy="1477328"/>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String </a:t>
            </a:r>
            <a:r>
              <a:rPr kumimoji="0" lang="en-US" sz="1800" b="1" i="1"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dogName</a:t>
            </a:r>
            <a:r>
              <a:rPr kumimoji="0" lang="en-US" sz="1800" b="1" i="1"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 “Some Name”;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String </a:t>
            </a:r>
            <a:r>
              <a:rPr kumimoji="0" lang="en-US" sz="1800" b="1" i="1"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dogBreed</a:t>
            </a:r>
            <a:r>
              <a:rPr kumimoji="0" lang="en-US" sz="1800" b="1" i="1"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 “Some Breed”;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String </a:t>
            </a:r>
            <a:r>
              <a:rPr kumimoji="0" lang="en-US" sz="1800" b="1" i="1"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dogColor</a:t>
            </a:r>
            <a:r>
              <a:rPr kumimoji="0" lang="en-US" sz="1800" b="1" i="1"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 “Tan/White”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int </a:t>
            </a:r>
            <a:r>
              <a:rPr kumimoji="0" lang="en-US" sz="1800" b="1" i="1"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dogAge</a:t>
            </a:r>
            <a:r>
              <a:rPr kumimoji="0" lang="en-US" sz="1800" b="1" i="1"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 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boolean</a:t>
            </a:r>
            <a:r>
              <a:rPr kumimoji="0" lang="en-US" sz="1800" b="1" i="1"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a:t>
            </a:r>
            <a:r>
              <a:rPr kumimoji="0" lang="en-US" sz="1800" b="1" i="1"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isTrained</a:t>
            </a:r>
            <a:r>
              <a:rPr kumimoji="0" lang="en-US" sz="1800" b="1" i="1"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 false;</a:t>
            </a:r>
          </a:p>
        </p:txBody>
      </p:sp>
      <p:pic>
        <p:nvPicPr>
          <p:cNvPr id="5" name="Picture 10" descr="https://png2.kisspng.com/sh/19a1eb764d41a7b9a9d1326b358cc8d0/L0KzQYi4UsE6N6lue5GAYUO8dIHrVfViQZI2TpCEMES7QYS6WcE2OWQ8S6o9NUO8RoGCWcUxO191htk=/5a39d0d5ea9a16.90481339151373845396099503.png">
            <a:extLst>
              <a:ext uri="{FF2B5EF4-FFF2-40B4-BE49-F238E27FC236}">
                <a16:creationId xmlns:a16="http://schemas.microsoft.com/office/drawing/2014/main" id="{67B59C68-4702-470A-9232-EBF0E10B1B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7477" y="1198864"/>
            <a:ext cx="3577304" cy="357730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97C00A7-3D1B-4E61-A28F-6F8AB921F7C1}"/>
              </a:ext>
            </a:extLst>
          </p:cNvPr>
          <p:cNvSpPr/>
          <p:nvPr/>
        </p:nvSpPr>
        <p:spPr>
          <a:xfrm>
            <a:off x="2773680" y="4933760"/>
            <a:ext cx="6096000" cy="1477328"/>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String dogName2 = “Some Other Name”;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String dogBreed2 = “Some Breed”;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String dogColor2 = “Tan/Brown”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int dogAge2 = 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boolean</a:t>
            </a:r>
            <a:r>
              <a:rPr kumimoji="0" lang="en-US" sz="1800" b="1" i="1"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isTrained2 = true;</a:t>
            </a:r>
          </a:p>
        </p:txBody>
      </p:sp>
      <p:pic>
        <p:nvPicPr>
          <p:cNvPr id="7" name="Picture 2" descr="Image result for dog transparent">
            <a:extLst>
              <a:ext uri="{FF2B5EF4-FFF2-40B4-BE49-F238E27FC236}">
                <a16:creationId xmlns:a16="http://schemas.microsoft.com/office/drawing/2014/main" id="{1E697218-2B92-441D-BD7B-4B797588B4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11926" y="1633306"/>
            <a:ext cx="2014657" cy="347337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9A0275C-B0C5-484E-91D0-D726D4E9F3B6}"/>
              </a:ext>
            </a:extLst>
          </p:cNvPr>
          <p:cNvSpPr/>
          <p:nvPr/>
        </p:nvSpPr>
        <p:spPr>
          <a:xfrm>
            <a:off x="7071360" y="5142253"/>
            <a:ext cx="6096000" cy="1477328"/>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String dogName3 = “Yet Another Name”;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String dogBreed3 = “Some Other Breed”;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String dogColor3 = “White/Gray”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int dogAge3 = 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boolean</a:t>
            </a:r>
            <a:r>
              <a:rPr kumimoji="0" lang="en-US" sz="1800" b="1" i="1"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isTrained3 = true;</a:t>
            </a:r>
          </a:p>
        </p:txBody>
      </p:sp>
    </p:spTree>
    <p:extLst>
      <p:ext uri="{BB962C8B-B14F-4D97-AF65-F5344CB8AC3E}">
        <p14:creationId xmlns:p14="http://schemas.microsoft.com/office/powerpoint/2010/main" val="2182266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12000" b="-1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9B8E0-AB89-4E67-8CFF-5EF4A92D815E}"/>
              </a:ext>
            </a:extLst>
          </p:cNvPr>
          <p:cNvSpPr>
            <a:spLocks noGrp="1"/>
          </p:cNvSpPr>
          <p:nvPr>
            <p:ph type="title"/>
          </p:nvPr>
        </p:nvSpPr>
        <p:spPr>
          <a:xfrm>
            <a:off x="3784295" y="183038"/>
            <a:ext cx="10515600" cy="1325563"/>
          </a:xfrm>
        </p:spPr>
        <p:txBody>
          <a:bodyPr/>
          <a:lstStyle/>
          <a:p>
            <a:r>
              <a:rPr lang="en-US" b="1" dirty="0"/>
              <a:t>Example: Think of a Dog</a:t>
            </a:r>
          </a:p>
        </p:txBody>
      </p:sp>
      <p:pic>
        <p:nvPicPr>
          <p:cNvPr id="33798" name="Picture 6" descr="Image result for dog transparent">
            <a:extLst>
              <a:ext uri="{FF2B5EF4-FFF2-40B4-BE49-F238E27FC236}">
                <a16:creationId xmlns:a16="http://schemas.microsoft.com/office/drawing/2014/main" id="{C318C6DB-3CD7-4E24-A9BD-1CDD06BC59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7940" y="5019675"/>
            <a:ext cx="1687071" cy="18383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https://png2.kisspng.com/sh/19a1eb764d41a7b9a9d1326b358cc8d0/L0KzQYi4UsE6N6lue5GAYUO8dIHrVfViQZI2TpCEMES7QYS6WcE2OWQ8S6o9NUO8RoGCWcUxO191htk=/5a39d0d5ea9a16.90481339151373845396099503.png">
            <a:extLst>
              <a:ext uri="{FF2B5EF4-FFF2-40B4-BE49-F238E27FC236}">
                <a16:creationId xmlns:a16="http://schemas.microsoft.com/office/drawing/2014/main" id="{39797A7E-8135-49CF-95A3-88205181DB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2095" y="4387231"/>
            <a:ext cx="238125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dog transparent">
            <a:extLst>
              <a:ext uri="{FF2B5EF4-FFF2-40B4-BE49-F238E27FC236}">
                <a16:creationId xmlns:a16="http://schemas.microsoft.com/office/drawing/2014/main" id="{70ACEA28-1A9B-4074-891D-84FF83A351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0204" y="4974915"/>
            <a:ext cx="1066282" cy="1838325"/>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4">
            <a:extLst>
              <a:ext uri="{FF2B5EF4-FFF2-40B4-BE49-F238E27FC236}">
                <a16:creationId xmlns:a16="http://schemas.microsoft.com/office/drawing/2014/main" id="{3EB72D3F-A061-49BF-A1AD-D24DB16624F4}"/>
              </a:ext>
            </a:extLst>
          </p:cNvPr>
          <p:cNvSpPr txBox="1">
            <a:spLocks/>
          </p:cNvSpPr>
          <p:nvPr/>
        </p:nvSpPr>
        <p:spPr>
          <a:xfrm>
            <a:off x="451753" y="1508601"/>
            <a:ext cx="6036386" cy="5512278"/>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1" u="sng" strike="noStrike" kern="1200" cap="none" spc="0" normalizeH="0" baseline="0" noProof="0" dirty="0">
                <a:ln>
                  <a:noFill/>
                </a:ln>
                <a:solidFill>
                  <a:prstClr val="black"/>
                </a:solidFill>
                <a:effectLst/>
                <a:uLnTx/>
                <a:uFillTx/>
                <a:latin typeface="Calibri" panose="020F0502020204030204"/>
                <a:ea typeface="+mn-ea"/>
                <a:cs typeface="+mn-cs"/>
              </a:rPr>
              <a:t>Did you notice something the last slide?</a:t>
            </a:r>
            <a:endParaRPr kumimoji="0" lang="en-US" sz="2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All of our dogs have a few (many) things in common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1" u="none" strike="noStrike" kern="1200" cap="none" spc="0" normalizeH="0" baseline="0" noProof="0" dirty="0">
                <a:ln>
                  <a:noFill/>
                </a:ln>
                <a:solidFill>
                  <a:prstClr val="black"/>
                </a:solidFill>
                <a:effectLst/>
                <a:uLnTx/>
                <a:uFillTx/>
                <a:latin typeface="Calibri" panose="020F0502020204030204"/>
                <a:ea typeface="+mn-ea"/>
                <a:cs typeface="+mn-cs"/>
              </a:rPr>
              <a:t>They all have: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1" i="1" u="none" strike="noStrike" kern="1200" cap="none" spc="0" normalizeH="0" baseline="0" noProof="0" dirty="0">
                <a:ln>
                  <a:noFill/>
                </a:ln>
                <a:solidFill>
                  <a:prstClr val="black"/>
                </a:solidFill>
                <a:effectLst/>
                <a:uLnTx/>
                <a:uFillTx/>
                <a:latin typeface="Calibri" panose="020F0502020204030204"/>
                <a:ea typeface="+mn-ea"/>
                <a:cs typeface="+mn-cs"/>
              </a:rPr>
              <a:t>A name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1" i="1" u="none" strike="noStrike" kern="1200" cap="none" spc="0" normalizeH="0" baseline="0" noProof="0" dirty="0">
                <a:ln>
                  <a:noFill/>
                </a:ln>
                <a:solidFill>
                  <a:prstClr val="black"/>
                </a:solidFill>
                <a:effectLst/>
                <a:uLnTx/>
                <a:uFillTx/>
                <a:latin typeface="Calibri" panose="020F0502020204030204"/>
                <a:ea typeface="+mn-ea"/>
                <a:cs typeface="+mn-cs"/>
              </a:rPr>
              <a:t>A breed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1" i="1" u="none" strike="noStrike" kern="1200" cap="none" spc="0" normalizeH="0" baseline="0" noProof="0" dirty="0">
                <a:ln>
                  <a:noFill/>
                </a:ln>
                <a:solidFill>
                  <a:prstClr val="black"/>
                </a:solidFill>
                <a:effectLst/>
                <a:uLnTx/>
                <a:uFillTx/>
                <a:latin typeface="Calibri" panose="020F0502020204030204"/>
                <a:ea typeface="+mn-ea"/>
                <a:cs typeface="+mn-cs"/>
              </a:rPr>
              <a:t>A color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1" i="1" u="none" strike="noStrike" kern="1200" cap="none" spc="0" normalizeH="0" baseline="0" noProof="0" dirty="0">
                <a:ln>
                  <a:noFill/>
                </a:ln>
                <a:solidFill>
                  <a:prstClr val="black"/>
                </a:solidFill>
                <a:effectLst/>
                <a:uLnTx/>
                <a:uFillTx/>
                <a:latin typeface="Calibri" panose="020F0502020204030204"/>
                <a:ea typeface="+mn-ea"/>
                <a:cs typeface="+mn-cs"/>
              </a:rPr>
              <a:t>A age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1" i="1" u="none" strike="noStrike" kern="1200" cap="none" spc="0" normalizeH="0" baseline="0" noProof="0" dirty="0">
                <a:ln>
                  <a:noFill/>
                </a:ln>
                <a:solidFill>
                  <a:prstClr val="black"/>
                </a:solidFill>
                <a:effectLst/>
                <a:uLnTx/>
                <a:uFillTx/>
                <a:latin typeface="Calibri" panose="020F0502020204030204"/>
                <a:ea typeface="+mn-ea"/>
                <a:cs typeface="+mn-cs"/>
              </a:rPr>
              <a:t>Trained or Not</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5768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12000" b="-1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9B8E0-AB89-4E67-8CFF-5EF4A92D815E}"/>
              </a:ext>
            </a:extLst>
          </p:cNvPr>
          <p:cNvSpPr>
            <a:spLocks noGrp="1"/>
          </p:cNvSpPr>
          <p:nvPr>
            <p:ph type="title"/>
          </p:nvPr>
        </p:nvSpPr>
        <p:spPr>
          <a:xfrm>
            <a:off x="5271582" y="341346"/>
            <a:ext cx="10515600" cy="1325563"/>
          </a:xfrm>
        </p:spPr>
        <p:txBody>
          <a:bodyPr/>
          <a:lstStyle/>
          <a:p>
            <a:r>
              <a:rPr lang="en-US" b="1" dirty="0"/>
              <a:t>Example: Think of a Dog</a:t>
            </a:r>
          </a:p>
        </p:txBody>
      </p:sp>
      <p:pic>
        <p:nvPicPr>
          <p:cNvPr id="33798" name="Picture 6" descr="Image result for dog transparent">
            <a:extLst>
              <a:ext uri="{FF2B5EF4-FFF2-40B4-BE49-F238E27FC236}">
                <a16:creationId xmlns:a16="http://schemas.microsoft.com/office/drawing/2014/main" id="{C318C6DB-3CD7-4E24-A9BD-1CDD06BC59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7940" y="5019675"/>
            <a:ext cx="1687071" cy="18383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https://png2.kisspng.com/sh/19a1eb764d41a7b9a9d1326b358cc8d0/L0KzQYi4UsE6N6lue5GAYUO8dIHrVfViQZI2TpCEMES7QYS6WcE2OWQ8S6o9NUO8RoGCWcUxO191htk=/5a39d0d5ea9a16.90481339151373845396099503.png">
            <a:extLst>
              <a:ext uri="{FF2B5EF4-FFF2-40B4-BE49-F238E27FC236}">
                <a16:creationId xmlns:a16="http://schemas.microsoft.com/office/drawing/2014/main" id="{39797A7E-8135-49CF-95A3-88205181DB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2095" y="4387231"/>
            <a:ext cx="238125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dog transparent">
            <a:extLst>
              <a:ext uri="{FF2B5EF4-FFF2-40B4-BE49-F238E27FC236}">
                <a16:creationId xmlns:a16="http://schemas.microsoft.com/office/drawing/2014/main" id="{70ACEA28-1A9B-4074-891D-84FF83A351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0204" y="4974915"/>
            <a:ext cx="1066282" cy="183832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4">
            <a:extLst>
              <a:ext uri="{FF2B5EF4-FFF2-40B4-BE49-F238E27FC236}">
                <a16:creationId xmlns:a16="http://schemas.microsoft.com/office/drawing/2014/main" id="{6D10BCCA-498D-4E8A-8D11-B986F5F4C864}"/>
              </a:ext>
            </a:extLst>
          </p:cNvPr>
          <p:cNvSpPr txBox="1">
            <a:spLocks/>
          </p:cNvSpPr>
          <p:nvPr/>
        </p:nvSpPr>
        <p:spPr>
          <a:xfrm>
            <a:off x="5271582" y="1756428"/>
            <a:ext cx="6036386" cy="2159566"/>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1" u="none" strike="noStrike" kern="1200" cap="none" spc="0" normalizeH="0" baseline="0" noProof="0" dirty="0">
                <a:ln>
                  <a:noFill/>
                </a:ln>
                <a:solidFill>
                  <a:prstClr val="black"/>
                </a:solidFill>
                <a:effectLst/>
                <a:uLnTx/>
                <a:uFillTx/>
                <a:latin typeface="Calibri" panose="020F0502020204030204"/>
                <a:ea typeface="+mn-ea"/>
                <a:cs typeface="+mn-cs"/>
              </a:rPr>
              <a:t>That Means our program would require 5 of the same variable for each dog, imagine if we wanted a 4</a:t>
            </a:r>
            <a:r>
              <a:rPr kumimoji="0" lang="en-US" sz="2800" b="1" i="1" u="none" strike="noStrike" kern="1200" cap="none" spc="0" normalizeH="0" baseline="30000" noProof="0" dirty="0">
                <a:ln>
                  <a:noFill/>
                </a:ln>
                <a:solidFill>
                  <a:prstClr val="black"/>
                </a:solidFill>
                <a:effectLst/>
                <a:uLnTx/>
                <a:uFillTx/>
                <a:latin typeface="Calibri" panose="020F0502020204030204"/>
                <a:ea typeface="+mn-ea"/>
                <a:cs typeface="+mn-cs"/>
              </a:rPr>
              <a:t>th</a:t>
            </a:r>
            <a:r>
              <a:rPr kumimoji="0" lang="en-US" sz="2800" b="1" i="1" u="none" strike="noStrike" kern="1200" cap="none" spc="0" normalizeH="0" baseline="0" noProof="0" dirty="0">
                <a:ln>
                  <a:noFill/>
                </a:ln>
                <a:solidFill>
                  <a:prstClr val="black"/>
                </a:solidFill>
                <a:effectLst/>
                <a:uLnTx/>
                <a:uFillTx/>
                <a:latin typeface="Calibri" panose="020F0502020204030204"/>
                <a:ea typeface="+mn-ea"/>
                <a:cs typeface="+mn-cs"/>
              </a:rPr>
              <a:t>, 5</a:t>
            </a:r>
            <a:r>
              <a:rPr kumimoji="0" lang="en-US" sz="2800" b="1" i="1" u="none" strike="noStrike" kern="1200" cap="none" spc="0" normalizeH="0" baseline="30000" noProof="0" dirty="0">
                <a:ln>
                  <a:noFill/>
                </a:ln>
                <a:solidFill>
                  <a:prstClr val="black"/>
                </a:solidFill>
                <a:effectLst/>
                <a:uLnTx/>
                <a:uFillTx/>
                <a:latin typeface="Calibri" panose="020F0502020204030204"/>
                <a:ea typeface="+mn-ea"/>
                <a:cs typeface="+mn-cs"/>
              </a:rPr>
              <a:t>th</a:t>
            </a:r>
            <a:r>
              <a:rPr kumimoji="0" lang="en-US" sz="2800" b="1" i="1" u="none" strike="noStrike" kern="1200" cap="none" spc="0" normalizeH="0" baseline="0" noProof="0" dirty="0">
                <a:ln>
                  <a:noFill/>
                </a:ln>
                <a:solidFill>
                  <a:prstClr val="black"/>
                </a:solidFill>
                <a:effectLst/>
                <a:uLnTx/>
                <a:uFillTx/>
                <a:latin typeface="Calibri" panose="020F0502020204030204"/>
                <a:ea typeface="+mn-ea"/>
                <a:cs typeface="+mn-cs"/>
              </a:rPr>
              <a:t>, 6</a:t>
            </a:r>
            <a:r>
              <a:rPr kumimoji="0" lang="en-US" sz="2800" b="1" i="1" u="none" strike="noStrike" kern="1200" cap="none" spc="0" normalizeH="0" baseline="30000" noProof="0" dirty="0">
                <a:ln>
                  <a:noFill/>
                </a:ln>
                <a:solidFill>
                  <a:prstClr val="black"/>
                </a:solidFill>
                <a:effectLst/>
                <a:uLnTx/>
                <a:uFillTx/>
                <a:latin typeface="Calibri" panose="020F0502020204030204"/>
                <a:ea typeface="+mn-ea"/>
                <a:cs typeface="+mn-cs"/>
              </a:rPr>
              <a:t>th</a:t>
            </a:r>
            <a:r>
              <a:rPr kumimoji="0" lang="en-US" sz="2800" b="1" i="1" u="none" strike="noStrike" kern="1200" cap="none" spc="0" normalizeH="0" baseline="0" noProof="0" dirty="0">
                <a:ln>
                  <a:noFill/>
                </a:ln>
                <a:solidFill>
                  <a:prstClr val="black"/>
                </a:solidFill>
                <a:effectLst/>
                <a:uLnTx/>
                <a:uFillTx/>
                <a:latin typeface="Calibri" panose="020F0502020204030204"/>
                <a:ea typeface="+mn-ea"/>
                <a:cs typeface="+mn-cs"/>
              </a:rPr>
              <a:t>, 1,000</a:t>
            </a:r>
            <a:r>
              <a:rPr kumimoji="0" lang="en-US" sz="2800" b="1" i="1" u="none" strike="noStrike" kern="1200" cap="none" spc="0" normalizeH="0" baseline="30000" noProof="0" dirty="0">
                <a:ln>
                  <a:noFill/>
                </a:ln>
                <a:solidFill>
                  <a:prstClr val="black"/>
                </a:solidFill>
                <a:effectLst/>
                <a:uLnTx/>
                <a:uFillTx/>
                <a:latin typeface="Calibri" panose="020F0502020204030204"/>
                <a:ea typeface="+mn-ea"/>
                <a:cs typeface="+mn-cs"/>
              </a:rPr>
              <a:t>th!</a:t>
            </a:r>
            <a:r>
              <a:rPr kumimoji="0" lang="en-US" sz="2800" b="1" i="1"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DA13EB79-123A-4BA2-84FB-AB78AFEB9ADA}"/>
              </a:ext>
            </a:extLst>
          </p:cNvPr>
          <p:cNvPicPr>
            <a:picLocks noChangeAspect="1"/>
          </p:cNvPicPr>
          <p:nvPr/>
        </p:nvPicPr>
        <p:blipFill>
          <a:blip r:embed="rId6"/>
          <a:stretch>
            <a:fillRect/>
          </a:stretch>
        </p:blipFill>
        <p:spPr>
          <a:xfrm>
            <a:off x="162800" y="441622"/>
            <a:ext cx="4905375" cy="6219825"/>
          </a:xfrm>
          <a:prstGeom prst="rect">
            <a:avLst/>
          </a:prstGeom>
          <a:ln w="28575">
            <a:solidFill>
              <a:srgbClr val="FF0000"/>
            </a:solidFill>
          </a:ln>
        </p:spPr>
      </p:pic>
    </p:spTree>
    <p:extLst>
      <p:ext uri="{BB962C8B-B14F-4D97-AF65-F5344CB8AC3E}">
        <p14:creationId xmlns:p14="http://schemas.microsoft.com/office/powerpoint/2010/main" val="3834562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12000" b="-1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9B8E0-AB89-4E67-8CFF-5EF4A92D815E}"/>
              </a:ext>
            </a:extLst>
          </p:cNvPr>
          <p:cNvSpPr>
            <a:spLocks noGrp="1"/>
          </p:cNvSpPr>
          <p:nvPr>
            <p:ph type="title"/>
          </p:nvPr>
        </p:nvSpPr>
        <p:spPr>
          <a:xfrm>
            <a:off x="3751512" y="681037"/>
            <a:ext cx="10515600" cy="1325563"/>
          </a:xfrm>
        </p:spPr>
        <p:txBody>
          <a:bodyPr/>
          <a:lstStyle/>
          <a:p>
            <a:r>
              <a:rPr lang="en-US" b="1" dirty="0"/>
              <a:t>Creating a “dog object” </a:t>
            </a:r>
            <a:br>
              <a:rPr lang="en-US" b="1" dirty="0"/>
            </a:br>
            <a:r>
              <a:rPr lang="en-US" b="1" dirty="0"/>
              <a:t>using a separate class</a:t>
            </a:r>
            <a:endParaRPr lang="en-US" dirty="0"/>
          </a:p>
        </p:txBody>
      </p:sp>
      <p:sp>
        <p:nvSpPr>
          <p:cNvPr id="3" name="Subtitle 2">
            <a:extLst>
              <a:ext uri="{FF2B5EF4-FFF2-40B4-BE49-F238E27FC236}">
                <a16:creationId xmlns:a16="http://schemas.microsoft.com/office/drawing/2014/main" id="{30E7F5D7-C55A-4B6C-8334-5E046C048543}"/>
              </a:ext>
            </a:extLst>
          </p:cNvPr>
          <p:cNvSpPr>
            <a:spLocks noGrp="1"/>
          </p:cNvSpPr>
          <p:nvPr>
            <p:ph idx="1"/>
          </p:nvPr>
        </p:nvSpPr>
        <p:spPr/>
        <p:txBody>
          <a:bodyPr/>
          <a:lstStyle/>
          <a:p>
            <a:pPr lvl="1">
              <a:buFont typeface="Wingdings" panose="05000000000000000000" pitchFamily="2" charset="2"/>
              <a:buChar char="v"/>
            </a:pPr>
            <a:endParaRPr lang="en-US" sz="2800" dirty="0"/>
          </a:p>
          <a:p>
            <a:pPr>
              <a:buFont typeface="Wingdings" panose="05000000000000000000" pitchFamily="2" charset="2"/>
              <a:buChar char="v"/>
            </a:pPr>
            <a:endParaRPr lang="en-US" dirty="0"/>
          </a:p>
          <a:p>
            <a:endParaRPr lang="en-US" dirty="0"/>
          </a:p>
        </p:txBody>
      </p:sp>
      <p:pic>
        <p:nvPicPr>
          <p:cNvPr id="37890" name="Picture 2" descr="http://tutorials.jenkov.com/images/java/classes-objects.png">
            <a:extLst>
              <a:ext uri="{FF2B5EF4-FFF2-40B4-BE49-F238E27FC236}">
                <a16:creationId xmlns:a16="http://schemas.microsoft.com/office/drawing/2014/main" id="{DBD2C6D3-F3AA-4123-A299-94538B8CD0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4187" y="2165350"/>
            <a:ext cx="3895725" cy="19716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Image result for dog transparent">
            <a:extLst>
              <a:ext uri="{FF2B5EF4-FFF2-40B4-BE49-F238E27FC236}">
                <a16:creationId xmlns:a16="http://schemas.microsoft.com/office/drawing/2014/main" id="{683A31F1-393C-4C52-A311-284DFF631A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9359" y="4677929"/>
            <a:ext cx="1687071" cy="1838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https://png2.kisspng.com/sh/19a1eb764d41a7b9a9d1326b358cc8d0/L0KzQYi4UsE6N6lue5GAYUO8dIHrVfViQZI2TpCEMES7QYS6WcE2OWQ8S6o9NUO8RoGCWcUxO191htk=/5a39d0d5ea9a16.90481339151373845396099503.png">
            <a:extLst>
              <a:ext uri="{FF2B5EF4-FFF2-40B4-BE49-F238E27FC236}">
                <a16:creationId xmlns:a16="http://schemas.microsoft.com/office/drawing/2014/main" id="{4248FD7C-7084-4F2B-977C-22B31D2D67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3514" y="4045485"/>
            <a:ext cx="238125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dog transparent">
            <a:extLst>
              <a:ext uri="{FF2B5EF4-FFF2-40B4-BE49-F238E27FC236}">
                <a16:creationId xmlns:a16="http://schemas.microsoft.com/office/drawing/2014/main" id="{15C425DE-977D-4EA4-ADFA-4F7FCE7AFD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1623" y="4633169"/>
            <a:ext cx="1066282" cy="1838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682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12000" b="-1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9B8E0-AB89-4E67-8CFF-5EF4A92D815E}"/>
              </a:ext>
            </a:extLst>
          </p:cNvPr>
          <p:cNvSpPr>
            <a:spLocks noGrp="1"/>
          </p:cNvSpPr>
          <p:nvPr>
            <p:ph type="title"/>
          </p:nvPr>
        </p:nvSpPr>
        <p:spPr>
          <a:xfrm>
            <a:off x="3784295" y="183038"/>
            <a:ext cx="10515600" cy="1325563"/>
          </a:xfrm>
        </p:spPr>
        <p:txBody>
          <a:bodyPr/>
          <a:lstStyle/>
          <a:p>
            <a:r>
              <a:rPr lang="en-US" b="1" dirty="0"/>
              <a:t>Example: Think of a Dog</a:t>
            </a:r>
          </a:p>
        </p:txBody>
      </p:sp>
      <p:pic>
        <p:nvPicPr>
          <p:cNvPr id="33798" name="Picture 6" descr="Image result for dog transparent">
            <a:extLst>
              <a:ext uri="{FF2B5EF4-FFF2-40B4-BE49-F238E27FC236}">
                <a16:creationId xmlns:a16="http://schemas.microsoft.com/office/drawing/2014/main" id="{C318C6DB-3CD7-4E24-A9BD-1CDD06BC59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7940" y="5019675"/>
            <a:ext cx="1687071" cy="18383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https://png2.kisspng.com/sh/19a1eb764d41a7b9a9d1326b358cc8d0/L0KzQYi4UsE6N6lue5GAYUO8dIHrVfViQZI2TpCEMES7QYS6WcE2OWQ8S6o9NUO8RoGCWcUxO191htk=/5a39d0d5ea9a16.90481339151373845396099503.png">
            <a:extLst>
              <a:ext uri="{FF2B5EF4-FFF2-40B4-BE49-F238E27FC236}">
                <a16:creationId xmlns:a16="http://schemas.microsoft.com/office/drawing/2014/main" id="{39797A7E-8135-49CF-95A3-88205181DB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2095" y="4387231"/>
            <a:ext cx="238125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dog transparent">
            <a:extLst>
              <a:ext uri="{FF2B5EF4-FFF2-40B4-BE49-F238E27FC236}">
                <a16:creationId xmlns:a16="http://schemas.microsoft.com/office/drawing/2014/main" id="{70ACEA28-1A9B-4074-891D-84FF83A351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0204" y="4974915"/>
            <a:ext cx="1066282" cy="1838325"/>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4">
            <a:extLst>
              <a:ext uri="{FF2B5EF4-FFF2-40B4-BE49-F238E27FC236}">
                <a16:creationId xmlns:a16="http://schemas.microsoft.com/office/drawing/2014/main" id="{3EB72D3F-A061-49BF-A1AD-D24DB16624F4}"/>
              </a:ext>
            </a:extLst>
          </p:cNvPr>
          <p:cNvSpPr txBox="1">
            <a:spLocks/>
          </p:cNvSpPr>
          <p:nvPr/>
        </p:nvSpPr>
        <p:spPr>
          <a:xfrm>
            <a:off x="511572" y="1162684"/>
            <a:ext cx="7516367" cy="6720814"/>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In a separate file we will create what I will refer to as a “shell” for our dog.</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We know every one of our dogs has a:</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Name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Breed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Color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Age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Trained or Not </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Our “shell” or </a:t>
            </a: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client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class will contain place holders for all of these variables, each time we want to create a new dog we’ll just create a new one based on this shell, </a:t>
            </a: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thus we are creating a new object.</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2" descr="http://tutorials.jenkov.com/images/java/classes-objects.png">
            <a:extLst>
              <a:ext uri="{FF2B5EF4-FFF2-40B4-BE49-F238E27FC236}">
                <a16:creationId xmlns:a16="http://schemas.microsoft.com/office/drawing/2014/main" id="{CEBD87F7-CCD7-4415-B1A8-9D70E6880C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62164" y="2443162"/>
            <a:ext cx="3895725" cy="197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42559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12000" b="-1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9B8E0-AB89-4E67-8CFF-5EF4A92D815E}"/>
              </a:ext>
            </a:extLst>
          </p:cNvPr>
          <p:cNvSpPr>
            <a:spLocks noGrp="1"/>
          </p:cNvSpPr>
          <p:nvPr>
            <p:ph type="ctrTitle"/>
          </p:nvPr>
        </p:nvSpPr>
        <p:spPr>
          <a:xfrm>
            <a:off x="1438275" y="-658812"/>
            <a:ext cx="9144000" cy="2387600"/>
          </a:xfrm>
        </p:spPr>
        <p:txBody>
          <a:bodyPr/>
          <a:lstStyle/>
          <a:p>
            <a:r>
              <a:rPr lang="en-US" b="1" dirty="0"/>
              <a:t>The Next 2 Slides</a:t>
            </a:r>
            <a:endParaRPr lang="en-US" dirty="0"/>
          </a:p>
        </p:txBody>
      </p:sp>
      <p:sp>
        <p:nvSpPr>
          <p:cNvPr id="3" name="Subtitle 2">
            <a:extLst>
              <a:ext uri="{FF2B5EF4-FFF2-40B4-BE49-F238E27FC236}">
                <a16:creationId xmlns:a16="http://schemas.microsoft.com/office/drawing/2014/main" id="{30E7F5D7-C55A-4B6C-8334-5E046C048543}"/>
              </a:ext>
            </a:extLst>
          </p:cNvPr>
          <p:cNvSpPr>
            <a:spLocks noGrp="1"/>
          </p:cNvSpPr>
          <p:nvPr>
            <p:ph type="subTitle" idx="1"/>
          </p:nvPr>
        </p:nvSpPr>
        <p:spPr>
          <a:xfrm>
            <a:off x="1914524" y="1773237"/>
            <a:ext cx="9496425" cy="4770437"/>
          </a:xfrm>
        </p:spPr>
        <p:txBody>
          <a:bodyPr>
            <a:normAutofit/>
          </a:bodyPr>
          <a:lstStyle/>
          <a:p>
            <a:endParaRPr lang="en-US" b="1" dirty="0">
              <a:solidFill>
                <a:srgbClr val="FF0000"/>
              </a:solidFill>
            </a:endParaRPr>
          </a:p>
          <a:p>
            <a:r>
              <a:rPr lang="en-US" b="1" dirty="0">
                <a:solidFill>
                  <a:srgbClr val="FF0000"/>
                </a:solidFill>
              </a:rPr>
              <a:t>The Next 2 Slides show the source code / output of our 2 newly created classes:</a:t>
            </a:r>
          </a:p>
          <a:p>
            <a:br>
              <a:rPr lang="en-US" b="1" dirty="0">
                <a:solidFill>
                  <a:srgbClr val="FF0000"/>
                </a:solidFill>
              </a:rPr>
            </a:br>
            <a:br>
              <a:rPr lang="en-US" b="1" dirty="0">
                <a:solidFill>
                  <a:srgbClr val="FF0000"/>
                </a:solidFill>
              </a:rPr>
            </a:br>
            <a:r>
              <a:rPr lang="en-US" b="1" dirty="0" err="1">
                <a:solidFill>
                  <a:srgbClr val="FF0000"/>
                </a:solidFill>
                <a:highlight>
                  <a:srgbClr val="FFFF00"/>
                </a:highlight>
              </a:rPr>
              <a:t>DogClient</a:t>
            </a:r>
            <a:r>
              <a:rPr lang="en-US" b="1" dirty="0">
                <a:solidFill>
                  <a:srgbClr val="FF0000"/>
                </a:solidFill>
                <a:highlight>
                  <a:srgbClr val="FFFF00"/>
                </a:highlight>
              </a:rPr>
              <a:t>                        (The shell for a dog object)</a:t>
            </a:r>
          </a:p>
          <a:p>
            <a:r>
              <a:rPr lang="en-US" b="1" dirty="0" err="1">
                <a:solidFill>
                  <a:srgbClr val="FF0000"/>
                </a:solidFill>
                <a:highlight>
                  <a:srgbClr val="FFFF00"/>
                </a:highlight>
              </a:rPr>
              <a:t>DogDemo</a:t>
            </a:r>
            <a:r>
              <a:rPr lang="en-US" b="1" dirty="0">
                <a:solidFill>
                  <a:srgbClr val="FF0000"/>
                </a:solidFill>
                <a:highlight>
                  <a:srgbClr val="FFFF00"/>
                </a:highlight>
              </a:rPr>
              <a:t> (Making use of the </a:t>
            </a:r>
            <a:r>
              <a:rPr lang="en-US" b="1" dirty="0" err="1">
                <a:solidFill>
                  <a:srgbClr val="FF0000"/>
                </a:solidFill>
                <a:highlight>
                  <a:srgbClr val="FFFF00"/>
                </a:highlight>
              </a:rPr>
              <a:t>the</a:t>
            </a:r>
            <a:r>
              <a:rPr lang="en-US" b="1" dirty="0">
                <a:solidFill>
                  <a:srgbClr val="FF0000"/>
                </a:solidFill>
                <a:highlight>
                  <a:srgbClr val="FFFF00"/>
                </a:highlight>
              </a:rPr>
              <a:t> </a:t>
            </a:r>
            <a:r>
              <a:rPr lang="en-US" b="1" dirty="0" err="1">
                <a:solidFill>
                  <a:srgbClr val="FF0000"/>
                </a:solidFill>
                <a:highlight>
                  <a:srgbClr val="FFFF00"/>
                </a:highlight>
              </a:rPr>
              <a:t>DogClient</a:t>
            </a:r>
            <a:r>
              <a:rPr lang="en-US" b="1" dirty="0">
                <a:solidFill>
                  <a:srgbClr val="FF0000"/>
                </a:solidFill>
                <a:highlight>
                  <a:srgbClr val="FFFF00"/>
                </a:highlight>
              </a:rPr>
              <a:t> shell)</a:t>
            </a:r>
          </a:p>
          <a:p>
            <a:endParaRPr lang="en-US" b="1" dirty="0">
              <a:solidFill>
                <a:srgbClr val="FF0000"/>
              </a:solidFill>
            </a:endParaRPr>
          </a:p>
          <a:p>
            <a:r>
              <a:rPr lang="en-US" b="1" dirty="0">
                <a:solidFill>
                  <a:srgbClr val="FF0000"/>
                </a:solidFill>
              </a:rPr>
              <a:t>The source code can be found on blackboard</a:t>
            </a:r>
          </a:p>
          <a:p>
            <a:endParaRPr lang="en-US" b="1" dirty="0">
              <a:solidFill>
                <a:srgbClr val="FF0000"/>
              </a:solidFill>
            </a:endParaRPr>
          </a:p>
          <a:p>
            <a:endParaRPr lang="en-US" b="1" dirty="0">
              <a:solidFill>
                <a:srgbClr val="FF0000"/>
              </a:solidFill>
            </a:endParaRPr>
          </a:p>
        </p:txBody>
      </p:sp>
    </p:spTree>
    <p:extLst>
      <p:ext uri="{BB962C8B-B14F-4D97-AF65-F5344CB8AC3E}">
        <p14:creationId xmlns:p14="http://schemas.microsoft.com/office/powerpoint/2010/main" val="2338476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12000" b="-12000"/>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2253D82-14EF-43CE-868A-18DBB27F5F20}"/>
              </a:ext>
            </a:extLst>
          </p:cNvPr>
          <p:cNvPicPr>
            <a:picLocks noChangeAspect="1"/>
          </p:cNvPicPr>
          <p:nvPr/>
        </p:nvPicPr>
        <p:blipFill>
          <a:blip r:embed="rId3"/>
          <a:stretch>
            <a:fillRect/>
          </a:stretch>
        </p:blipFill>
        <p:spPr>
          <a:xfrm>
            <a:off x="0" y="0"/>
            <a:ext cx="5569527" cy="6858000"/>
          </a:xfrm>
          <a:prstGeom prst="rect">
            <a:avLst/>
          </a:prstGeom>
          <a:ln w="28575">
            <a:solidFill>
              <a:srgbClr val="00B050"/>
            </a:solidFill>
          </a:ln>
        </p:spPr>
      </p:pic>
      <p:pic>
        <p:nvPicPr>
          <p:cNvPr id="10" name="Picture 9">
            <a:extLst>
              <a:ext uri="{FF2B5EF4-FFF2-40B4-BE49-F238E27FC236}">
                <a16:creationId xmlns:a16="http://schemas.microsoft.com/office/drawing/2014/main" id="{ABAC47C1-7908-44D5-B0A9-EC022D373B40}"/>
              </a:ext>
            </a:extLst>
          </p:cNvPr>
          <p:cNvPicPr>
            <a:picLocks noChangeAspect="1"/>
          </p:cNvPicPr>
          <p:nvPr/>
        </p:nvPicPr>
        <p:blipFill>
          <a:blip r:embed="rId4"/>
          <a:stretch>
            <a:fillRect/>
          </a:stretch>
        </p:blipFill>
        <p:spPr>
          <a:xfrm>
            <a:off x="5569529" y="0"/>
            <a:ext cx="3850563" cy="6858000"/>
          </a:xfrm>
          <a:prstGeom prst="rect">
            <a:avLst/>
          </a:prstGeom>
          <a:ln w="28575">
            <a:solidFill>
              <a:srgbClr val="00B050"/>
            </a:solidFill>
          </a:ln>
        </p:spPr>
      </p:pic>
      <p:pic>
        <p:nvPicPr>
          <p:cNvPr id="11" name="Picture 10">
            <a:extLst>
              <a:ext uri="{FF2B5EF4-FFF2-40B4-BE49-F238E27FC236}">
                <a16:creationId xmlns:a16="http://schemas.microsoft.com/office/drawing/2014/main" id="{A65D6AA6-2EF0-4EB2-A701-1D0670D6ECB1}"/>
              </a:ext>
            </a:extLst>
          </p:cNvPr>
          <p:cNvPicPr>
            <a:picLocks noChangeAspect="1"/>
          </p:cNvPicPr>
          <p:nvPr/>
        </p:nvPicPr>
        <p:blipFill>
          <a:blip r:embed="rId5"/>
          <a:stretch>
            <a:fillRect/>
          </a:stretch>
        </p:blipFill>
        <p:spPr>
          <a:xfrm>
            <a:off x="8316529" y="2323668"/>
            <a:ext cx="3875471" cy="1592552"/>
          </a:xfrm>
          <a:prstGeom prst="rect">
            <a:avLst/>
          </a:prstGeom>
          <a:ln w="28575">
            <a:solidFill>
              <a:srgbClr val="00B050"/>
            </a:solidFill>
          </a:ln>
        </p:spPr>
      </p:pic>
      <p:sp>
        <p:nvSpPr>
          <p:cNvPr id="14" name="Title 1">
            <a:extLst>
              <a:ext uri="{FF2B5EF4-FFF2-40B4-BE49-F238E27FC236}">
                <a16:creationId xmlns:a16="http://schemas.microsoft.com/office/drawing/2014/main" id="{A3B97811-69C4-4B3D-B7C5-8EBC354DDE6F}"/>
              </a:ext>
            </a:extLst>
          </p:cNvPr>
          <p:cNvSpPr>
            <a:spLocks noGrp="1"/>
          </p:cNvSpPr>
          <p:nvPr>
            <p:ph type="title"/>
          </p:nvPr>
        </p:nvSpPr>
        <p:spPr>
          <a:xfrm>
            <a:off x="9553341" y="719934"/>
            <a:ext cx="2505410" cy="1325563"/>
          </a:xfrm>
        </p:spPr>
        <p:txBody>
          <a:bodyPr/>
          <a:lstStyle/>
          <a:p>
            <a:r>
              <a:rPr lang="en-US" b="1" dirty="0" err="1"/>
              <a:t>DogClient</a:t>
            </a:r>
            <a:br>
              <a:rPr lang="en-US" b="1" dirty="0"/>
            </a:br>
            <a:r>
              <a:rPr lang="en-US" b="1" dirty="0"/>
              <a:t>Class</a:t>
            </a:r>
          </a:p>
        </p:txBody>
      </p:sp>
    </p:spTree>
    <p:extLst>
      <p:ext uri="{BB962C8B-B14F-4D97-AF65-F5344CB8AC3E}">
        <p14:creationId xmlns:p14="http://schemas.microsoft.com/office/powerpoint/2010/main" val="2782016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12000" b="-12000"/>
          </a:stretch>
        </a:blip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3B97811-69C4-4B3D-B7C5-8EBC354DDE6F}"/>
              </a:ext>
            </a:extLst>
          </p:cNvPr>
          <p:cNvSpPr>
            <a:spLocks noGrp="1"/>
          </p:cNvSpPr>
          <p:nvPr>
            <p:ph type="title"/>
          </p:nvPr>
        </p:nvSpPr>
        <p:spPr>
          <a:xfrm>
            <a:off x="8429216" y="501820"/>
            <a:ext cx="2505410" cy="1325563"/>
          </a:xfrm>
        </p:spPr>
        <p:txBody>
          <a:bodyPr>
            <a:normAutofit/>
          </a:bodyPr>
          <a:lstStyle/>
          <a:p>
            <a:r>
              <a:rPr lang="en-US" b="1" dirty="0" err="1"/>
              <a:t>DogDemo</a:t>
            </a:r>
            <a:r>
              <a:rPr lang="en-US" b="1" dirty="0"/>
              <a:t> Class</a:t>
            </a:r>
          </a:p>
        </p:txBody>
      </p:sp>
      <p:sp>
        <p:nvSpPr>
          <p:cNvPr id="7" name="Content Placeholder 4">
            <a:extLst>
              <a:ext uri="{FF2B5EF4-FFF2-40B4-BE49-F238E27FC236}">
                <a16:creationId xmlns:a16="http://schemas.microsoft.com/office/drawing/2014/main" id="{2B322E15-9B4D-42BA-9DEE-387501C4F4DF}"/>
              </a:ext>
            </a:extLst>
          </p:cNvPr>
          <p:cNvSpPr txBox="1">
            <a:spLocks/>
          </p:cNvSpPr>
          <p:nvPr/>
        </p:nvSpPr>
        <p:spPr>
          <a:xfrm>
            <a:off x="7987676" y="1944829"/>
            <a:ext cx="3131890" cy="4098558"/>
          </a:xfrm>
          <a:prstGeom prst="rect">
            <a:avLst/>
          </a:prstGeom>
          <a:solidFill>
            <a:srgbClr val="FFFF00"/>
          </a:solid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1" u="none" strike="noStrike" kern="1200" cap="none" spc="0" normalizeH="0" baseline="0" noProof="0" dirty="0">
                <a:ln>
                  <a:noFill/>
                </a:ln>
                <a:solidFill>
                  <a:prstClr val="black"/>
                </a:solidFill>
                <a:effectLst/>
                <a:uLnTx/>
                <a:uFillTx/>
                <a:latin typeface="Calibri" panose="020F0502020204030204"/>
                <a:ea typeface="+mn-ea"/>
                <a:cs typeface="+mn-cs"/>
              </a:rPr>
              <a:t>This Class creates an object based on the </a:t>
            </a:r>
            <a:r>
              <a:rPr kumimoji="0" lang="en-US" sz="2800" b="1" i="1" u="none" strike="noStrike" kern="1200" cap="none" spc="0" normalizeH="0" baseline="0" noProof="0" dirty="0" err="1">
                <a:ln>
                  <a:noFill/>
                </a:ln>
                <a:solidFill>
                  <a:prstClr val="black"/>
                </a:solidFill>
                <a:effectLst/>
                <a:uLnTx/>
                <a:uFillTx/>
                <a:latin typeface="Calibri" panose="020F0502020204030204"/>
                <a:ea typeface="+mn-ea"/>
                <a:cs typeface="+mn-cs"/>
              </a:rPr>
              <a:t>DogDemo</a:t>
            </a:r>
            <a:r>
              <a:rPr kumimoji="0" lang="en-US" sz="2800" b="1" i="1" u="none" strike="noStrike" kern="1200" cap="none" spc="0" normalizeH="0" baseline="0" noProof="0" dirty="0">
                <a:ln>
                  <a:noFill/>
                </a:ln>
                <a:solidFill>
                  <a:prstClr val="black"/>
                </a:solidFill>
                <a:effectLst/>
                <a:uLnTx/>
                <a:uFillTx/>
                <a:latin typeface="Calibri" panose="020F0502020204030204"/>
                <a:ea typeface="+mn-ea"/>
                <a:cs typeface="+mn-cs"/>
              </a:rPr>
              <a:t> class and fills in the data for each dog. Ultimately making this process much faster, easier, and smaller</a:t>
            </a:r>
            <a:endPar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FC88781D-AB19-4FE4-B42E-EF755F3B3F19}"/>
              </a:ext>
            </a:extLst>
          </p:cNvPr>
          <p:cNvPicPr>
            <a:picLocks noChangeAspect="1"/>
          </p:cNvPicPr>
          <p:nvPr/>
        </p:nvPicPr>
        <p:blipFill>
          <a:blip r:embed="rId3"/>
          <a:stretch>
            <a:fillRect/>
          </a:stretch>
        </p:blipFill>
        <p:spPr>
          <a:xfrm>
            <a:off x="228295" y="197998"/>
            <a:ext cx="7022023" cy="4189275"/>
          </a:xfrm>
          <a:prstGeom prst="rect">
            <a:avLst/>
          </a:prstGeom>
          <a:ln w="28575">
            <a:solidFill>
              <a:srgbClr val="00B050"/>
            </a:solidFill>
          </a:ln>
        </p:spPr>
      </p:pic>
      <p:pic>
        <p:nvPicPr>
          <p:cNvPr id="3" name="Picture 2">
            <a:extLst>
              <a:ext uri="{FF2B5EF4-FFF2-40B4-BE49-F238E27FC236}">
                <a16:creationId xmlns:a16="http://schemas.microsoft.com/office/drawing/2014/main" id="{883D97CC-124B-40B9-BD62-767E4D658C69}"/>
              </a:ext>
            </a:extLst>
          </p:cNvPr>
          <p:cNvPicPr>
            <a:picLocks noChangeAspect="1"/>
          </p:cNvPicPr>
          <p:nvPr/>
        </p:nvPicPr>
        <p:blipFill>
          <a:blip r:embed="rId4"/>
          <a:stretch>
            <a:fillRect/>
          </a:stretch>
        </p:blipFill>
        <p:spPr>
          <a:xfrm>
            <a:off x="4097543" y="2474298"/>
            <a:ext cx="3152775" cy="4295775"/>
          </a:xfrm>
          <a:prstGeom prst="rect">
            <a:avLst/>
          </a:prstGeom>
          <a:ln w="28575">
            <a:solidFill>
              <a:srgbClr val="00B050"/>
            </a:solidFill>
          </a:ln>
        </p:spPr>
      </p:pic>
    </p:spTree>
    <p:extLst>
      <p:ext uri="{BB962C8B-B14F-4D97-AF65-F5344CB8AC3E}">
        <p14:creationId xmlns:p14="http://schemas.microsoft.com/office/powerpoint/2010/main" val="2197470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12000" b="-1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9B8E0-AB89-4E67-8CFF-5EF4A92D815E}"/>
              </a:ext>
            </a:extLst>
          </p:cNvPr>
          <p:cNvSpPr>
            <a:spLocks noGrp="1"/>
          </p:cNvSpPr>
          <p:nvPr>
            <p:ph type="ctrTitle"/>
          </p:nvPr>
        </p:nvSpPr>
        <p:spPr/>
        <p:txBody>
          <a:bodyPr/>
          <a:lstStyle/>
          <a:p>
            <a:r>
              <a:rPr lang="en-US" dirty="0"/>
              <a:t>Today’s Concept’s</a:t>
            </a:r>
          </a:p>
        </p:txBody>
      </p:sp>
      <p:sp>
        <p:nvSpPr>
          <p:cNvPr id="3" name="Subtitle 2">
            <a:extLst>
              <a:ext uri="{FF2B5EF4-FFF2-40B4-BE49-F238E27FC236}">
                <a16:creationId xmlns:a16="http://schemas.microsoft.com/office/drawing/2014/main" id="{30E7F5D7-C55A-4B6C-8334-5E046C048543}"/>
              </a:ext>
            </a:extLst>
          </p:cNvPr>
          <p:cNvSpPr>
            <a:spLocks noGrp="1"/>
          </p:cNvSpPr>
          <p:nvPr>
            <p:ph type="subTitle" idx="1"/>
          </p:nvPr>
        </p:nvSpPr>
        <p:spPr/>
        <p:txBody>
          <a:bodyPr>
            <a:normAutofit/>
          </a:bodyPr>
          <a:lstStyle/>
          <a:p>
            <a:r>
              <a:rPr lang="en-US" sz="2800" b="1" dirty="0"/>
              <a:t>OOP CIT-130 Review – Part 1 &amp; 2</a:t>
            </a:r>
          </a:p>
          <a:p>
            <a:r>
              <a:rPr lang="en-US" sz="2800" b="1" dirty="0"/>
              <a:t>All About Objects</a:t>
            </a:r>
          </a:p>
        </p:txBody>
      </p:sp>
      <p:sp>
        <p:nvSpPr>
          <p:cNvPr id="4" name="Slide Number Placeholder 3">
            <a:extLst>
              <a:ext uri="{FF2B5EF4-FFF2-40B4-BE49-F238E27FC236}">
                <a16:creationId xmlns:a16="http://schemas.microsoft.com/office/drawing/2014/main" id="{097BC9F5-847F-4C4C-AB2D-6CBF5465E9A6}"/>
              </a:ext>
            </a:extLst>
          </p:cNvPr>
          <p:cNvSpPr>
            <a:spLocks noGrp="1"/>
          </p:cNvSpPr>
          <p:nvPr>
            <p:ph type="sldNum" sz="quarter" idx="12"/>
          </p:nvPr>
        </p:nvSpPr>
        <p:spPr/>
        <p:txBody>
          <a:bodyPr/>
          <a:lstStyle/>
          <a:p>
            <a:fld id="{664C46D6-E3A9-4350-AA79-BABB5C492E65}" type="slidenum">
              <a:rPr lang="en-US" smtClean="0"/>
              <a:t>2</a:t>
            </a:fld>
            <a:endParaRPr lang="en-US"/>
          </a:p>
        </p:txBody>
      </p:sp>
      <p:pic>
        <p:nvPicPr>
          <p:cNvPr id="1026" name="Picture 2" descr="What is a Website Content Review? How to get started.">
            <a:extLst>
              <a:ext uri="{FF2B5EF4-FFF2-40B4-BE49-F238E27FC236}">
                <a16:creationId xmlns:a16="http://schemas.microsoft.com/office/drawing/2014/main" id="{0EC0F0B8-E024-4B06-B38F-F9FECAF77D1B}"/>
              </a:ext>
            </a:extLst>
          </p:cNvPr>
          <p:cNvPicPr>
            <a:picLocks noChangeAspect="1" noChangeArrowheads="1"/>
          </p:cNvPicPr>
          <p:nvPr/>
        </p:nvPicPr>
        <p:blipFill>
          <a:blip r:embed="rId4">
            <a:alphaModFix amt="40000"/>
            <a:extLst>
              <a:ext uri="{28A0092B-C50C-407E-A947-70E740481C1C}">
                <a14:useLocalDpi xmlns:a14="http://schemas.microsoft.com/office/drawing/2010/main" val="0"/>
              </a:ext>
            </a:extLst>
          </a:blip>
          <a:srcRect/>
          <a:stretch>
            <a:fillRect/>
          </a:stretch>
        </p:blipFill>
        <p:spPr bwMode="auto">
          <a:xfrm>
            <a:off x="0" y="1"/>
            <a:ext cx="12192000" cy="265611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12726CC-096D-4910-AB3F-9FD192AA8378}"/>
              </a:ext>
            </a:extLst>
          </p:cNvPr>
          <p:cNvPicPr>
            <a:picLocks noChangeAspect="1"/>
          </p:cNvPicPr>
          <p:nvPr/>
        </p:nvPicPr>
        <p:blipFill>
          <a:blip r:embed="rId5">
            <a:alphaModFix amt="40000"/>
          </a:blip>
          <a:stretch>
            <a:fillRect/>
          </a:stretch>
        </p:blipFill>
        <p:spPr>
          <a:xfrm>
            <a:off x="1" y="4524374"/>
            <a:ext cx="12192000" cy="2387600"/>
          </a:xfrm>
          <a:prstGeom prst="rect">
            <a:avLst/>
          </a:prstGeom>
          <a:noFill/>
        </p:spPr>
      </p:pic>
    </p:spTree>
    <p:extLst>
      <p:ext uri="{BB962C8B-B14F-4D97-AF65-F5344CB8AC3E}">
        <p14:creationId xmlns:p14="http://schemas.microsoft.com/office/powerpoint/2010/main" val="1059926082"/>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12000" b="-1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9B8E0-AB89-4E67-8CFF-5EF4A92D815E}"/>
              </a:ext>
            </a:extLst>
          </p:cNvPr>
          <p:cNvSpPr>
            <a:spLocks noGrp="1"/>
          </p:cNvSpPr>
          <p:nvPr>
            <p:ph type="ctrTitle"/>
          </p:nvPr>
        </p:nvSpPr>
        <p:spPr>
          <a:xfrm>
            <a:off x="1524000" y="0"/>
            <a:ext cx="9144000" cy="1303658"/>
          </a:xfrm>
        </p:spPr>
        <p:txBody>
          <a:bodyPr/>
          <a:lstStyle/>
          <a:p>
            <a:r>
              <a:rPr lang="en-US" dirty="0"/>
              <a:t>So … </a:t>
            </a:r>
          </a:p>
        </p:txBody>
      </p:sp>
      <p:pic>
        <p:nvPicPr>
          <p:cNvPr id="41986" name="Picture 2" descr="Image result for java classes">
            <a:extLst>
              <a:ext uri="{FF2B5EF4-FFF2-40B4-BE49-F238E27FC236}">
                <a16:creationId xmlns:a16="http://schemas.microsoft.com/office/drawing/2014/main" id="{F993F038-77EA-4FB8-BCA3-37EAB41896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102" y="1403404"/>
            <a:ext cx="9144000" cy="518890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47091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12000" b="-1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9B8E0-AB89-4E67-8CFF-5EF4A92D815E}"/>
              </a:ext>
            </a:extLst>
          </p:cNvPr>
          <p:cNvSpPr>
            <a:spLocks noGrp="1"/>
          </p:cNvSpPr>
          <p:nvPr>
            <p:ph type="title"/>
          </p:nvPr>
        </p:nvSpPr>
        <p:spPr>
          <a:xfrm>
            <a:off x="3751512" y="681037"/>
            <a:ext cx="10515600" cy="1325563"/>
          </a:xfrm>
        </p:spPr>
        <p:txBody>
          <a:bodyPr/>
          <a:lstStyle/>
          <a:p>
            <a:r>
              <a:rPr lang="en-US" b="1" dirty="0"/>
              <a:t>Creating a “dog object” </a:t>
            </a:r>
            <a:br>
              <a:rPr lang="en-US" b="1" dirty="0"/>
            </a:br>
            <a:r>
              <a:rPr lang="en-US" b="1" dirty="0"/>
              <a:t>using a separate class</a:t>
            </a:r>
            <a:endParaRPr lang="en-US" dirty="0"/>
          </a:p>
        </p:txBody>
      </p:sp>
      <p:sp>
        <p:nvSpPr>
          <p:cNvPr id="3" name="Subtitle 2">
            <a:extLst>
              <a:ext uri="{FF2B5EF4-FFF2-40B4-BE49-F238E27FC236}">
                <a16:creationId xmlns:a16="http://schemas.microsoft.com/office/drawing/2014/main" id="{30E7F5D7-C55A-4B6C-8334-5E046C048543}"/>
              </a:ext>
            </a:extLst>
          </p:cNvPr>
          <p:cNvSpPr>
            <a:spLocks noGrp="1"/>
          </p:cNvSpPr>
          <p:nvPr>
            <p:ph idx="1"/>
          </p:nvPr>
        </p:nvSpPr>
        <p:spPr/>
        <p:txBody>
          <a:bodyPr/>
          <a:lstStyle/>
          <a:p>
            <a:pPr lvl="1">
              <a:buFont typeface="Wingdings" panose="05000000000000000000" pitchFamily="2" charset="2"/>
              <a:buChar char="v"/>
            </a:pPr>
            <a:endParaRPr lang="en-US" sz="2800" dirty="0"/>
          </a:p>
          <a:p>
            <a:pPr>
              <a:buFont typeface="Wingdings" panose="05000000000000000000" pitchFamily="2" charset="2"/>
              <a:buChar char="v"/>
            </a:pPr>
            <a:endParaRPr lang="en-US" dirty="0"/>
          </a:p>
          <a:p>
            <a:endParaRPr lang="en-US" dirty="0"/>
          </a:p>
        </p:txBody>
      </p:sp>
      <p:pic>
        <p:nvPicPr>
          <p:cNvPr id="37890" name="Picture 2" descr="http://tutorials.jenkov.com/images/java/classes-objects.png">
            <a:extLst>
              <a:ext uri="{FF2B5EF4-FFF2-40B4-BE49-F238E27FC236}">
                <a16:creationId xmlns:a16="http://schemas.microsoft.com/office/drawing/2014/main" id="{DBD2C6D3-F3AA-4123-A299-94538B8CD0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4187" y="2165350"/>
            <a:ext cx="3895725" cy="19716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Image result for dog transparent">
            <a:extLst>
              <a:ext uri="{FF2B5EF4-FFF2-40B4-BE49-F238E27FC236}">
                <a16:creationId xmlns:a16="http://schemas.microsoft.com/office/drawing/2014/main" id="{683A31F1-393C-4C52-A311-284DFF631A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9359" y="4677929"/>
            <a:ext cx="1687071" cy="1838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https://png2.kisspng.com/sh/19a1eb764d41a7b9a9d1326b358cc8d0/L0KzQYi4UsE6N6lue5GAYUO8dIHrVfViQZI2TpCEMES7QYS6WcE2OWQ8S6o9NUO8RoGCWcUxO191htk=/5a39d0d5ea9a16.90481339151373845396099503.png">
            <a:extLst>
              <a:ext uri="{FF2B5EF4-FFF2-40B4-BE49-F238E27FC236}">
                <a16:creationId xmlns:a16="http://schemas.microsoft.com/office/drawing/2014/main" id="{4248FD7C-7084-4F2B-977C-22B31D2D67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3514" y="4045485"/>
            <a:ext cx="238125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dog transparent">
            <a:extLst>
              <a:ext uri="{FF2B5EF4-FFF2-40B4-BE49-F238E27FC236}">
                <a16:creationId xmlns:a16="http://schemas.microsoft.com/office/drawing/2014/main" id="{15C425DE-977D-4EA4-ADFA-4F7FCE7AFD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1623" y="4633169"/>
            <a:ext cx="1066282" cy="1838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0829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12000" b="-1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9B8E0-AB89-4E67-8CFF-5EF4A92D815E}"/>
              </a:ext>
            </a:extLst>
          </p:cNvPr>
          <p:cNvSpPr>
            <a:spLocks noGrp="1"/>
          </p:cNvSpPr>
          <p:nvPr>
            <p:ph type="ctrTitle"/>
          </p:nvPr>
        </p:nvSpPr>
        <p:spPr>
          <a:xfrm>
            <a:off x="1524000" y="1982433"/>
            <a:ext cx="9144000" cy="2387600"/>
          </a:xfrm>
        </p:spPr>
        <p:txBody>
          <a:bodyPr>
            <a:normAutofit fontScale="90000"/>
          </a:bodyPr>
          <a:lstStyle/>
          <a:p>
            <a:r>
              <a:rPr lang="en-US" dirty="0"/>
              <a:t>Let’s Create Our Own!</a:t>
            </a:r>
            <a:br>
              <a:rPr lang="en-US" dirty="0"/>
            </a:br>
            <a:br>
              <a:rPr lang="en-US" dirty="0"/>
            </a:br>
            <a:r>
              <a:rPr lang="en-US" dirty="0"/>
              <a:t>Client/Demo Classes</a:t>
            </a:r>
          </a:p>
        </p:txBody>
      </p:sp>
      <p:sp>
        <p:nvSpPr>
          <p:cNvPr id="3" name="Subtitle 2">
            <a:extLst>
              <a:ext uri="{FF2B5EF4-FFF2-40B4-BE49-F238E27FC236}">
                <a16:creationId xmlns:a16="http://schemas.microsoft.com/office/drawing/2014/main" id="{30E7F5D7-C55A-4B6C-8334-5E046C048543}"/>
              </a:ext>
            </a:extLst>
          </p:cNvPr>
          <p:cNvSpPr>
            <a:spLocks noGrp="1"/>
          </p:cNvSpPr>
          <p:nvPr>
            <p:ph type="subTitle" idx="1"/>
          </p:nvPr>
        </p:nvSpPr>
        <p:spPr>
          <a:xfrm>
            <a:off x="1914524" y="1773237"/>
            <a:ext cx="9496425" cy="4770437"/>
          </a:xfrm>
        </p:spPr>
        <p:txBody>
          <a:bodyPr>
            <a:normAutofit/>
          </a:bodyPr>
          <a:lstStyle/>
          <a:p>
            <a:endParaRPr lang="en-US" b="1" dirty="0">
              <a:solidFill>
                <a:srgbClr val="FF0000"/>
              </a:solidFill>
            </a:endParaRPr>
          </a:p>
          <a:p>
            <a:endParaRPr lang="en-US" b="1" dirty="0">
              <a:solidFill>
                <a:srgbClr val="FF0000"/>
              </a:solidFill>
            </a:endParaRPr>
          </a:p>
          <a:p>
            <a:endParaRPr lang="en-US" b="1" dirty="0">
              <a:solidFill>
                <a:srgbClr val="FF0000"/>
              </a:solidFill>
            </a:endParaRPr>
          </a:p>
        </p:txBody>
      </p:sp>
    </p:spTree>
    <p:extLst>
      <p:ext uri="{BB962C8B-B14F-4D97-AF65-F5344CB8AC3E}">
        <p14:creationId xmlns:p14="http://schemas.microsoft.com/office/powerpoint/2010/main" val="32769029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12000" b="-1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9B8E0-AB89-4E67-8CFF-5EF4A92D815E}"/>
              </a:ext>
            </a:extLst>
          </p:cNvPr>
          <p:cNvSpPr>
            <a:spLocks noGrp="1"/>
          </p:cNvSpPr>
          <p:nvPr>
            <p:ph type="ctrTitle"/>
          </p:nvPr>
        </p:nvSpPr>
        <p:spPr>
          <a:xfrm>
            <a:off x="1524000" y="1982433"/>
            <a:ext cx="9144000" cy="2387600"/>
          </a:xfrm>
        </p:spPr>
        <p:txBody>
          <a:bodyPr>
            <a:normAutofit/>
          </a:bodyPr>
          <a:lstStyle/>
          <a:p>
            <a:r>
              <a:rPr lang="en-US" b="1" dirty="0"/>
              <a:t>Constructors</a:t>
            </a:r>
          </a:p>
        </p:txBody>
      </p:sp>
      <p:pic>
        <p:nvPicPr>
          <p:cNvPr id="2050" name="Picture 2" descr="Bob The Builder - Bob The Builder Png (249x484), Png Download">
            <a:extLst>
              <a:ext uri="{FF2B5EF4-FFF2-40B4-BE49-F238E27FC236}">
                <a16:creationId xmlns:a16="http://schemas.microsoft.com/office/drawing/2014/main" id="{DCD7A7BA-78F6-4329-99B0-AB79671C7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6275" y="1657350"/>
            <a:ext cx="2371725" cy="46101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ob The Builder - Bob The Builder Png (249x484), Png Download">
            <a:extLst>
              <a:ext uri="{FF2B5EF4-FFF2-40B4-BE49-F238E27FC236}">
                <a16:creationId xmlns:a16="http://schemas.microsoft.com/office/drawing/2014/main" id="{6B884B4B-0D03-4119-A4B5-559F533625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524001" y="1657350"/>
            <a:ext cx="2371725" cy="46101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3B8EC9D-F10A-4858-9C13-017072FB7EB9}"/>
              </a:ext>
            </a:extLst>
          </p:cNvPr>
          <p:cNvSpPr txBox="1"/>
          <p:nvPr/>
        </p:nvSpPr>
        <p:spPr>
          <a:xfrm>
            <a:off x="1670179" y="5946202"/>
            <a:ext cx="9224961"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Think of a constructor as defining how an object will be made</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There are many ways in which some objects can be made so we are not limited to one constructor</a:t>
            </a:r>
          </a:p>
        </p:txBody>
      </p:sp>
    </p:spTree>
    <p:extLst>
      <p:ext uri="{BB962C8B-B14F-4D97-AF65-F5344CB8AC3E}">
        <p14:creationId xmlns:p14="http://schemas.microsoft.com/office/powerpoint/2010/main" val="36387660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12000" b="-1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9B8E0-AB89-4E67-8CFF-5EF4A92D815E}"/>
              </a:ext>
            </a:extLst>
          </p:cNvPr>
          <p:cNvSpPr>
            <a:spLocks noGrp="1"/>
          </p:cNvSpPr>
          <p:nvPr>
            <p:ph type="title"/>
          </p:nvPr>
        </p:nvSpPr>
        <p:spPr/>
        <p:txBody>
          <a:bodyPr>
            <a:normAutofit/>
          </a:bodyPr>
          <a:lstStyle/>
          <a:p>
            <a:r>
              <a:rPr lang="en-US" dirty="0"/>
              <a:t>Constructors </a:t>
            </a:r>
            <a:r>
              <a:rPr lang="en-US" b="1" dirty="0"/>
              <a:t>The Rules</a:t>
            </a:r>
            <a:endParaRPr lang="en-US" dirty="0"/>
          </a:p>
        </p:txBody>
      </p:sp>
      <p:sp>
        <p:nvSpPr>
          <p:cNvPr id="5" name="Content Placeholder 4">
            <a:extLst>
              <a:ext uri="{FF2B5EF4-FFF2-40B4-BE49-F238E27FC236}">
                <a16:creationId xmlns:a16="http://schemas.microsoft.com/office/drawing/2014/main" id="{9427DC2E-7854-4803-AF2E-DBEA6B0EE92E}"/>
              </a:ext>
            </a:extLst>
          </p:cNvPr>
          <p:cNvSpPr>
            <a:spLocks noGrp="1"/>
          </p:cNvSpPr>
          <p:nvPr>
            <p:ph idx="1"/>
          </p:nvPr>
        </p:nvSpPr>
        <p:spPr>
          <a:xfrm>
            <a:off x="838200" y="1778000"/>
            <a:ext cx="10515600" cy="4351338"/>
          </a:xfrm>
        </p:spPr>
        <p:txBody>
          <a:bodyPr/>
          <a:lstStyle/>
          <a:p>
            <a:r>
              <a:rPr lang="en-US" dirty="0"/>
              <a:t>A constructor must have the same name as the class itself</a:t>
            </a:r>
          </a:p>
          <a:p>
            <a:endParaRPr lang="en-US" dirty="0"/>
          </a:p>
          <a:p>
            <a:r>
              <a:rPr lang="en-US" dirty="0"/>
              <a:t>Constructors do not have a return type – not even void</a:t>
            </a:r>
          </a:p>
          <a:p>
            <a:endParaRPr lang="en-US" dirty="0"/>
          </a:p>
          <a:p>
            <a:r>
              <a:rPr lang="en-US" dirty="0"/>
              <a:t>Constructors are invoked using the new operator when an object is created. </a:t>
            </a:r>
          </a:p>
          <a:p>
            <a:endParaRPr lang="en-US" dirty="0"/>
          </a:p>
          <a:p>
            <a:r>
              <a:rPr lang="en-US" dirty="0"/>
              <a:t>Constructors play the role of initializing objects.</a:t>
            </a:r>
          </a:p>
          <a:p>
            <a:endParaRPr lang="en-US" dirty="0"/>
          </a:p>
        </p:txBody>
      </p:sp>
      <p:pic>
        <p:nvPicPr>
          <p:cNvPr id="3074" name="Picture 2" descr="Bob The Builder - Bob The Builder Png (249x484), Png Download">
            <a:extLst>
              <a:ext uri="{FF2B5EF4-FFF2-40B4-BE49-F238E27FC236}">
                <a16:creationId xmlns:a16="http://schemas.microsoft.com/office/drawing/2014/main" id="{5599603C-7672-45DE-AF4F-E3B67F9029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5494" y="4074850"/>
            <a:ext cx="1431827" cy="2783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9567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12000" b="-1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9B8E0-AB89-4E67-8CFF-5EF4A92D815E}"/>
              </a:ext>
            </a:extLst>
          </p:cNvPr>
          <p:cNvSpPr>
            <a:spLocks noGrp="1"/>
          </p:cNvSpPr>
          <p:nvPr>
            <p:ph type="title"/>
          </p:nvPr>
        </p:nvSpPr>
        <p:spPr>
          <a:xfrm>
            <a:off x="904875" y="319881"/>
            <a:ext cx="10515600" cy="1325563"/>
          </a:xfrm>
        </p:spPr>
        <p:txBody>
          <a:bodyPr>
            <a:normAutofit/>
          </a:bodyPr>
          <a:lstStyle/>
          <a:p>
            <a:r>
              <a:rPr lang="en-US" dirty="0"/>
              <a:t>Constructors </a:t>
            </a:r>
            <a:r>
              <a:rPr lang="en-US" b="1" dirty="0"/>
              <a:t>Default</a:t>
            </a:r>
            <a:endParaRPr lang="en-US" dirty="0"/>
          </a:p>
        </p:txBody>
      </p:sp>
      <p:sp>
        <p:nvSpPr>
          <p:cNvPr id="3" name="Content Placeholder 2">
            <a:extLst>
              <a:ext uri="{FF2B5EF4-FFF2-40B4-BE49-F238E27FC236}">
                <a16:creationId xmlns:a16="http://schemas.microsoft.com/office/drawing/2014/main" id="{C386A2BC-9CB5-4165-B512-11D621E7E1A3}"/>
              </a:ext>
            </a:extLst>
          </p:cNvPr>
          <p:cNvSpPr>
            <a:spLocks noGrp="1"/>
          </p:cNvSpPr>
          <p:nvPr>
            <p:ph sz="half" idx="1"/>
          </p:nvPr>
        </p:nvSpPr>
        <p:spPr/>
        <p:txBody>
          <a:bodyPr>
            <a:normAutofit fontScale="92500" lnSpcReduction="20000"/>
          </a:bodyPr>
          <a:lstStyle/>
          <a:p>
            <a:r>
              <a:rPr lang="en-US" dirty="0"/>
              <a:t>A default constructor takes </a:t>
            </a:r>
            <a:r>
              <a:rPr lang="en-US" b="1" dirty="0"/>
              <a:t>no arguments</a:t>
            </a:r>
            <a:r>
              <a:rPr lang="en-US" dirty="0"/>
              <a:t> and instead within its body sets the </a:t>
            </a:r>
            <a:r>
              <a:rPr lang="en-US" b="1" dirty="0"/>
              <a:t>default </a:t>
            </a:r>
            <a:r>
              <a:rPr lang="en-US" dirty="0"/>
              <a:t>values.</a:t>
            </a:r>
          </a:p>
          <a:p>
            <a:endParaRPr lang="en-US" dirty="0"/>
          </a:p>
          <a:p>
            <a:r>
              <a:rPr lang="en-US" dirty="0"/>
              <a:t>That is, a default constructor will create “default” / “base” / “generic” object.</a:t>
            </a:r>
          </a:p>
          <a:p>
            <a:endParaRPr lang="en-US" dirty="0"/>
          </a:p>
          <a:p>
            <a:r>
              <a:rPr lang="en-US" dirty="0"/>
              <a:t>In other words the object created will </a:t>
            </a:r>
            <a:r>
              <a:rPr lang="en-US" b="1" dirty="0"/>
              <a:t>not </a:t>
            </a:r>
            <a:r>
              <a:rPr lang="en-US" dirty="0"/>
              <a:t>be user-defined but instead assume default values such as 1 and 1 or  null values</a:t>
            </a:r>
          </a:p>
        </p:txBody>
      </p:sp>
      <p:pic>
        <p:nvPicPr>
          <p:cNvPr id="6" name="Picture 5">
            <a:extLst>
              <a:ext uri="{FF2B5EF4-FFF2-40B4-BE49-F238E27FC236}">
                <a16:creationId xmlns:a16="http://schemas.microsoft.com/office/drawing/2014/main" id="{CD9475EF-7CAA-4767-9462-70BF88F5CC9E}"/>
              </a:ext>
            </a:extLst>
          </p:cNvPr>
          <p:cNvPicPr>
            <a:picLocks noChangeAspect="1"/>
          </p:cNvPicPr>
          <p:nvPr/>
        </p:nvPicPr>
        <p:blipFill>
          <a:blip r:embed="rId3"/>
          <a:stretch>
            <a:fillRect/>
          </a:stretch>
        </p:blipFill>
        <p:spPr>
          <a:xfrm>
            <a:off x="6019800" y="2360613"/>
            <a:ext cx="6063049" cy="2438400"/>
          </a:xfrm>
          <a:prstGeom prst="rect">
            <a:avLst/>
          </a:prstGeom>
        </p:spPr>
      </p:pic>
      <p:pic>
        <p:nvPicPr>
          <p:cNvPr id="4098" name="Picture 2" descr="Bob The Builder - Bob The Builder Png (249x484), Png Download">
            <a:extLst>
              <a:ext uri="{FF2B5EF4-FFF2-40B4-BE49-F238E27FC236}">
                <a16:creationId xmlns:a16="http://schemas.microsoft.com/office/drawing/2014/main" id="{3DE28EF4-E68B-4BC0-A83A-8871BDFCB7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10148" y="4083066"/>
            <a:ext cx="1407373" cy="2735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21371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12000" b="-1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9B8E0-AB89-4E67-8CFF-5EF4A92D815E}"/>
              </a:ext>
            </a:extLst>
          </p:cNvPr>
          <p:cNvSpPr>
            <a:spLocks noGrp="1"/>
          </p:cNvSpPr>
          <p:nvPr>
            <p:ph type="title"/>
          </p:nvPr>
        </p:nvSpPr>
        <p:spPr/>
        <p:txBody>
          <a:bodyPr>
            <a:normAutofit/>
          </a:bodyPr>
          <a:lstStyle/>
          <a:p>
            <a:r>
              <a:rPr lang="en-US" dirty="0"/>
              <a:t>Constructors </a:t>
            </a:r>
            <a:r>
              <a:rPr lang="en-US" b="1" dirty="0"/>
              <a:t>Overloaded</a:t>
            </a:r>
            <a:endParaRPr lang="en-US" dirty="0"/>
          </a:p>
        </p:txBody>
      </p:sp>
      <p:sp>
        <p:nvSpPr>
          <p:cNvPr id="3" name="Content Placeholder 2">
            <a:extLst>
              <a:ext uri="{FF2B5EF4-FFF2-40B4-BE49-F238E27FC236}">
                <a16:creationId xmlns:a16="http://schemas.microsoft.com/office/drawing/2014/main" id="{C386A2BC-9CB5-4165-B512-11D621E7E1A3}"/>
              </a:ext>
            </a:extLst>
          </p:cNvPr>
          <p:cNvSpPr>
            <a:spLocks noGrp="1"/>
          </p:cNvSpPr>
          <p:nvPr>
            <p:ph sz="half" idx="1"/>
          </p:nvPr>
        </p:nvSpPr>
        <p:spPr>
          <a:xfrm>
            <a:off x="352425" y="1533525"/>
            <a:ext cx="6888552" cy="4867275"/>
          </a:xfrm>
        </p:spPr>
        <p:txBody>
          <a:bodyPr>
            <a:normAutofit fontScale="92500" lnSpcReduction="20000"/>
          </a:bodyPr>
          <a:lstStyle/>
          <a:p>
            <a:r>
              <a:rPr lang="en-US" dirty="0"/>
              <a:t>In English, overloaded may sounds like we have put too much into something. In OOP it simply means it is “not empty”</a:t>
            </a:r>
          </a:p>
          <a:p>
            <a:endParaRPr lang="en-US" dirty="0"/>
          </a:p>
          <a:p>
            <a:r>
              <a:rPr lang="en-US" dirty="0"/>
              <a:t>Passing one argument to a constructors parameters is overloading it. As is passing 1, 2, 3 .. 100 things.</a:t>
            </a:r>
          </a:p>
          <a:p>
            <a:endParaRPr lang="en-US" dirty="0"/>
          </a:p>
          <a:p>
            <a:r>
              <a:rPr lang="en-US" dirty="0"/>
              <a:t>Scanner scan = new Scanner(System.in) </a:t>
            </a:r>
            <a:br>
              <a:rPr lang="en-US" dirty="0"/>
            </a:br>
            <a:r>
              <a:rPr lang="en-US" dirty="0"/>
              <a:t>is overloaded with System.in</a:t>
            </a:r>
          </a:p>
          <a:p>
            <a:endParaRPr lang="en-US" dirty="0"/>
          </a:p>
          <a:p>
            <a:r>
              <a:rPr lang="en-US" dirty="0"/>
              <a:t>You can create </a:t>
            </a:r>
            <a:r>
              <a:rPr lang="en-US" u="sng" dirty="0"/>
              <a:t>as many </a:t>
            </a:r>
            <a:r>
              <a:rPr lang="en-US" dirty="0"/>
              <a:t>overloaded constructors as you wish as long as the parameters are different</a:t>
            </a:r>
          </a:p>
          <a:p>
            <a:endParaRPr lang="en-US" dirty="0"/>
          </a:p>
          <a:p>
            <a:pPr marL="0" indent="0">
              <a:buNone/>
            </a:pPr>
            <a:endParaRPr lang="en-US" dirty="0"/>
          </a:p>
          <a:p>
            <a:endParaRPr lang="en-US" dirty="0"/>
          </a:p>
        </p:txBody>
      </p:sp>
      <p:pic>
        <p:nvPicPr>
          <p:cNvPr id="5" name="Picture 4">
            <a:extLst>
              <a:ext uri="{FF2B5EF4-FFF2-40B4-BE49-F238E27FC236}">
                <a16:creationId xmlns:a16="http://schemas.microsoft.com/office/drawing/2014/main" id="{27392AD8-82B4-406F-AE4C-9932BDC5124D}"/>
              </a:ext>
            </a:extLst>
          </p:cNvPr>
          <p:cNvPicPr>
            <a:picLocks noChangeAspect="1"/>
          </p:cNvPicPr>
          <p:nvPr/>
        </p:nvPicPr>
        <p:blipFill>
          <a:blip r:embed="rId3"/>
          <a:stretch>
            <a:fillRect/>
          </a:stretch>
        </p:blipFill>
        <p:spPr>
          <a:xfrm>
            <a:off x="6196012" y="3576638"/>
            <a:ext cx="5719763" cy="1747837"/>
          </a:xfrm>
          <a:prstGeom prst="rect">
            <a:avLst/>
          </a:prstGeom>
        </p:spPr>
      </p:pic>
      <p:sp>
        <p:nvSpPr>
          <p:cNvPr id="4" name="Arrow: Down 3">
            <a:extLst>
              <a:ext uri="{FF2B5EF4-FFF2-40B4-BE49-F238E27FC236}">
                <a16:creationId xmlns:a16="http://schemas.microsoft.com/office/drawing/2014/main" id="{71652F6B-752D-48B5-84C0-A9FB48A8B14C}"/>
              </a:ext>
            </a:extLst>
          </p:cNvPr>
          <p:cNvSpPr/>
          <p:nvPr/>
        </p:nvSpPr>
        <p:spPr>
          <a:xfrm rot="353431">
            <a:off x="10114385" y="2640563"/>
            <a:ext cx="643812" cy="936075"/>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03308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12000" b="-1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9B8E0-AB89-4E67-8CFF-5EF4A92D815E}"/>
              </a:ext>
            </a:extLst>
          </p:cNvPr>
          <p:cNvSpPr>
            <a:spLocks noGrp="1"/>
          </p:cNvSpPr>
          <p:nvPr>
            <p:ph type="ctrTitle"/>
          </p:nvPr>
        </p:nvSpPr>
        <p:spPr>
          <a:xfrm>
            <a:off x="1524000" y="1982433"/>
            <a:ext cx="9144000" cy="2387600"/>
          </a:xfrm>
        </p:spPr>
        <p:txBody>
          <a:bodyPr>
            <a:normAutofit/>
          </a:bodyPr>
          <a:lstStyle/>
          <a:p>
            <a:r>
              <a:rPr lang="en-US" b="1" dirty="0"/>
              <a:t>Reference Types</a:t>
            </a:r>
          </a:p>
        </p:txBody>
      </p:sp>
    </p:spTree>
    <p:extLst>
      <p:ext uri="{BB962C8B-B14F-4D97-AF65-F5344CB8AC3E}">
        <p14:creationId xmlns:p14="http://schemas.microsoft.com/office/powerpoint/2010/main" val="15932568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12000" b="-1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9B8E0-AB89-4E67-8CFF-5EF4A92D815E}"/>
              </a:ext>
            </a:extLst>
          </p:cNvPr>
          <p:cNvSpPr>
            <a:spLocks noGrp="1"/>
          </p:cNvSpPr>
          <p:nvPr>
            <p:ph type="title"/>
          </p:nvPr>
        </p:nvSpPr>
        <p:spPr>
          <a:xfrm>
            <a:off x="904875" y="319881"/>
            <a:ext cx="10515600" cy="1325563"/>
          </a:xfrm>
        </p:spPr>
        <p:txBody>
          <a:bodyPr>
            <a:normAutofit/>
          </a:bodyPr>
          <a:lstStyle/>
          <a:p>
            <a:r>
              <a:rPr lang="en-US" dirty="0"/>
              <a:t>Primitive VS. Reference Types</a:t>
            </a:r>
          </a:p>
        </p:txBody>
      </p:sp>
      <p:sp>
        <p:nvSpPr>
          <p:cNvPr id="3" name="Content Placeholder 2">
            <a:extLst>
              <a:ext uri="{FF2B5EF4-FFF2-40B4-BE49-F238E27FC236}">
                <a16:creationId xmlns:a16="http://schemas.microsoft.com/office/drawing/2014/main" id="{C386A2BC-9CB5-4165-B512-11D621E7E1A3}"/>
              </a:ext>
            </a:extLst>
          </p:cNvPr>
          <p:cNvSpPr>
            <a:spLocks noGrp="1"/>
          </p:cNvSpPr>
          <p:nvPr>
            <p:ph sz="half" idx="1"/>
          </p:nvPr>
        </p:nvSpPr>
        <p:spPr/>
        <p:txBody>
          <a:bodyPr>
            <a:normAutofit fontScale="92500" lnSpcReduction="20000"/>
          </a:bodyPr>
          <a:lstStyle/>
          <a:p>
            <a:r>
              <a:rPr lang="en-US" dirty="0"/>
              <a:t>A variable of primitive type holds a </a:t>
            </a:r>
            <a:r>
              <a:rPr lang="en-US" b="1" dirty="0"/>
              <a:t>value</a:t>
            </a:r>
            <a:r>
              <a:rPr lang="en-US" dirty="0"/>
              <a:t> of the primitive type. </a:t>
            </a:r>
            <a:br>
              <a:rPr lang="en-US" dirty="0"/>
            </a:br>
            <a:br>
              <a:rPr lang="en-US" dirty="0"/>
            </a:br>
            <a:r>
              <a:rPr lang="en-US" dirty="0"/>
              <a:t>For example, </a:t>
            </a:r>
            <a:r>
              <a:rPr lang="en-US" b="1" dirty="0"/>
              <a:t>int n = 10</a:t>
            </a:r>
            <a:r>
              <a:rPr lang="en-US" dirty="0"/>
              <a:t>; </a:t>
            </a:r>
            <a:r>
              <a:rPr lang="en-US" dirty="0" err="1"/>
              <a:t>i</a:t>
            </a:r>
            <a:r>
              <a:rPr lang="en-US" dirty="0"/>
              <a:t> would print 10</a:t>
            </a:r>
          </a:p>
          <a:p>
            <a:endParaRPr lang="en-US" dirty="0"/>
          </a:p>
          <a:p>
            <a:r>
              <a:rPr lang="en-US" dirty="0"/>
              <a:t>A  variable of a </a:t>
            </a:r>
            <a:r>
              <a:rPr lang="en-US" b="1" dirty="0"/>
              <a:t>reference type</a:t>
            </a:r>
            <a:r>
              <a:rPr lang="en-US" dirty="0"/>
              <a:t> such as an </a:t>
            </a:r>
            <a:r>
              <a:rPr lang="en-US" b="1" dirty="0"/>
              <a:t>object</a:t>
            </a:r>
            <a:r>
              <a:rPr lang="en-US" dirty="0"/>
              <a:t> or </a:t>
            </a:r>
            <a:r>
              <a:rPr lang="en-US" b="1" dirty="0"/>
              <a:t>array</a:t>
            </a:r>
            <a:r>
              <a:rPr lang="en-US" dirty="0"/>
              <a:t> holds </a:t>
            </a:r>
            <a:r>
              <a:rPr lang="en-US" u="sng" dirty="0"/>
              <a:t>not the value itself</a:t>
            </a:r>
            <a:r>
              <a:rPr lang="en-US" dirty="0"/>
              <a:t> but a </a:t>
            </a:r>
            <a:r>
              <a:rPr lang="en-US" b="1" dirty="0"/>
              <a:t>reference to where an object is stored in memory</a:t>
            </a:r>
          </a:p>
          <a:p>
            <a:endParaRPr lang="en-US" b="1" dirty="0"/>
          </a:p>
          <a:p>
            <a:pPr marL="0" indent="0" algn="ctr">
              <a:buNone/>
            </a:pPr>
            <a:r>
              <a:rPr lang="en-US" sz="3500" b="1" dirty="0" err="1">
                <a:solidFill>
                  <a:srgbClr val="FF0000"/>
                </a:solidFill>
              </a:rPr>
              <a:t>toString</a:t>
            </a:r>
            <a:r>
              <a:rPr lang="en-US" sz="3500" b="1" dirty="0">
                <a:solidFill>
                  <a:srgbClr val="FF0000"/>
                </a:solidFill>
              </a:rPr>
              <a:t>() @Override </a:t>
            </a:r>
          </a:p>
        </p:txBody>
      </p:sp>
      <p:pic>
        <p:nvPicPr>
          <p:cNvPr id="4" name="Picture 3">
            <a:extLst>
              <a:ext uri="{FF2B5EF4-FFF2-40B4-BE49-F238E27FC236}">
                <a16:creationId xmlns:a16="http://schemas.microsoft.com/office/drawing/2014/main" id="{962811B4-CD40-4057-954E-8E9228F4D0B8}"/>
              </a:ext>
            </a:extLst>
          </p:cNvPr>
          <p:cNvPicPr>
            <a:picLocks noChangeAspect="1"/>
          </p:cNvPicPr>
          <p:nvPr/>
        </p:nvPicPr>
        <p:blipFill>
          <a:blip r:embed="rId3"/>
          <a:stretch>
            <a:fillRect/>
          </a:stretch>
        </p:blipFill>
        <p:spPr>
          <a:xfrm>
            <a:off x="6829607" y="2225788"/>
            <a:ext cx="4730827" cy="3951175"/>
          </a:xfrm>
          <a:prstGeom prst="rect">
            <a:avLst/>
          </a:prstGeom>
        </p:spPr>
      </p:pic>
      <p:pic>
        <p:nvPicPr>
          <p:cNvPr id="5122" name="Picture 2" descr="Image result for spongebob primitive transparent">
            <a:extLst>
              <a:ext uri="{FF2B5EF4-FFF2-40B4-BE49-F238E27FC236}">
                <a16:creationId xmlns:a16="http://schemas.microsoft.com/office/drawing/2014/main" id="{656D781E-D57B-4A50-90DC-24FDC45BBF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0870" y="319881"/>
            <a:ext cx="2939412" cy="1822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4423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16000" b="-1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9B8E0-AB89-4E67-8CFF-5EF4A92D815E}"/>
              </a:ext>
            </a:extLst>
          </p:cNvPr>
          <p:cNvSpPr>
            <a:spLocks noGrp="1"/>
          </p:cNvSpPr>
          <p:nvPr>
            <p:ph type="ctrTitle"/>
          </p:nvPr>
        </p:nvSpPr>
        <p:spPr>
          <a:xfrm>
            <a:off x="1318727" y="2579591"/>
            <a:ext cx="9144000" cy="2387600"/>
          </a:xfrm>
        </p:spPr>
        <p:txBody>
          <a:bodyPr>
            <a:normAutofit/>
          </a:bodyPr>
          <a:lstStyle/>
          <a:p>
            <a:r>
              <a:rPr lang="en-US" b="1" dirty="0"/>
              <a:t>Static VS. Non-Static</a:t>
            </a:r>
          </a:p>
        </p:txBody>
      </p:sp>
      <p:pic>
        <p:nvPicPr>
          <p:cNvPr id="7172" name="Picture 4" descr="Related image">
            <a:extLst>
              <a:ext uri="{FF2B5EF4-FFF2-40B4-BE49-F238E27FC236}">
                <a16:creationId xmlns:a16="http://schemas.microsoft.com/office/drawing/2014/main" id="{DA2D2A0B-B25E-459E-8D05-7A460DD6E7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8330" y="783771"/>
            <a:ext cx="4454661" cy="264522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softEdge rad="31750"/>
          </a:effectLst>
          <a:scene3d>
            <a:camera prst="orthographicFront">
              <a:rot lat="0" lon="0" rev="360000"/>
            </a:camera>
            <a:lightRig rig="twoPt" dir="t">
              <a:rot lat="0" lon="0" rev="7200000"/>
            </a:lightRig>
          </a:scene3d>
          <a:sp3d contourW="12700">
            <a:bevelT w="25400" h="19050"/>
            <a:contourClr>
              <a:srgbClr val="969696"/>
            </a:contourClr>
          </a:sp3d>
        </p:spPr>
      </p:pic>
      <p:sp>
        <p:nvSpPr>
          <p:cNvPr id="3" name="Slide Number Placeholder 2">
            <a:extLst>
              <a:ext uri="{FF2B5EF4-FFF2-40B4-BE49-F238E27FC236}">
                <a16:creationId xmlns:a16="http://schemas.microsoft.com/office/drawing/2014/main" id="{088E5AD0-03E7-44BF-AC12-F691A090DAA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4C46D6-E3A9-4350-AA79-BABB5C492E6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4414337"/>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16000" b="-1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9B8E0-AB89-4E67-8CFF-5EF4A92D815E}"/>
              </a:ext>
            </a:extLst>
          </p:cNvPr>
          <p:cNvSpPr>
            <a:spLocks noGrp="1"/>
          </p:cNvSpPr>
          <p:nvPr>
            <p:ph type="ctrTitle"/>
          </p:nvPr>
        </p:nvSpPr>
        <p:spPr>
          <a:xfrm>
            <a:off x="2768338" y="0"/>
            <a:ext cx="6903563" cy="707010"/>
          </a:xfrm>
        </p:spPr>
        <p:txBody>
          <a:bodyPr>
            <a:normAutofit fontScale="90000"/>
          </a:bodyPr>
          <a:lstStyle/>
          <a:p>
            <a:r>
              <a:rPr lang="en-US" sz="4800" b="1" dirty="0"/>
              <a:t>Contents</a:t>
            </a:r>
          </a:p>
        </p:txBody>
      </p:sp>
      <p:sp>
        <p:nvSpPr>
          <p:cNvPr id="4" name="Slide Number Placeholder 3">
            <a:extLst>
              <a:ext uri="{FF2B5EF4-FFF2-40B4-BE49-F238E27FC236}">
                <a16:creationId xmlns:a16="http://schemas.microsoft.com/office/drawing/2014/main" id="{6A5A0988-FF60-4C22-8AA6-19528802C248}"/>
              </a:ext>
            </a:extLst>
          </p:cNvPr>
          <p:cNvSpPr>
            <a:spLocks noGrp="1"/>
          </p:cNvSpPr>
          <p:nvPr>
            <p:ph type="sldNum" sz="quarter" idx="12"/>
          </p:nvPr>
        </p:nvSpPr>
        <p:spPr/>
        <p:txBody>
          <a:bodyPr/>
          <a:lstStyle/>
          <a:p>
            <a:fld id="{664C46D6-E3A9-4350-AA79-BABB5C492E65}" type="slidenum">
              <a:rPr lang="en-US" smtClean="0"/>
              <a:t>3</a:t>
            </a:fld>
            <a:endParaRPr lang="en-US"/>
          </a:p>
        </p:txBody>
      </p:sp>
      <p:graphicFrame>
        <p:nvGraphicFramePr>
          <p:cNvPr id="3" name="Content Placeholder 4">
            <a:extLst>
              <a:ext uri="{FF2B5EF4-FFF2-40B4-BE49-F238E27FC236}">
                <a16:creationId xmlns:a16="http://schemas.microsoft.com/office/drawing/2014/main" id="{4B6A6434-97AB-4E42-9663-9A36B785785A}"/>
              </a:ext>
            </a:extLst>
          </p:cNvPr>
          <p:cNvGraphicFramePr>
            <a:graphicFrameLocks/>
          </p:cNvGraphicFramePr>
          <p:nvPr>
            <p:extLst>
              <p:ext uri="{D42A27DB-BD31-4B8C-83A1-F6EECF244321}">
                <p14:modId xmlns:p14="http://schemas.microsoft.com/office/powerpoint/2010/main" val="476309044"/>
              </p:ext>
            </p:extLst>
          </p:nvPr>
        </p:nvGraphicFramePr>
        <p:xfrm>
          <a:off x="672445" y="565605"/>
          <a:ext cx="11095348" cy="6249588"/>
        </p:xfrm>
        <a:graphic>
          <a:graphicData uri="http://schemas.openxmlformats.org/drawingml/2006/table">
            <a:tbl>
              <a:tblPr firstRow="1" bandRow="1">
                <a:tableStyleId>{21E4AEA4-8DFA-4A89-87EB-49C32662AFE0}</a:tableStyleId>
              </a:tblPr>
              <a:tblGrid>
                <a:gridCol w="6011159">
                  <a:extLst>
                    <a:ext uri="{9D8B030D-6E8A-4147-A177-3AD203B41FA5}">
                      <a16:colId xmlns:a16="http://schemas.microsoft.com/office/drawing/2014/main" val="4212049296"/>
                    </a:ext>
                  </a:extLst>
                </a:gridCol>
                <a:gridCol w="5084189">
                  <a:extLst>
                    <a:ext uri="{9D8B030D-6E8A-4147-A177-3AD203B41FA5}">
                      <a16:colId xmlns:a16="http://schemas.microsoft.com/office/drawing/2014/main" val="3855606058"/>
                    </a:ext>
                  </a:extLst>
                </a:gridCol>
              </a:tblGrid>
              <a:tr h="396107">
                <a:tc>
                  <a:txBody>
                    <a:bodyPr/>
                    <a:lstStyle/>
                    <a:p>
                      <a:r>
                        <a:rPr lang="en-US" dirty="0"/>
                        <a:t>Topic</a:t>
                      </a:r>
                    </a:p>
                  </a:txBody>
                  <a:tcPr/>
                </a:tc>
                <a:tc>
                  <a:txBody>
                    <a:bodyPr/>
                    <a:lstStyle/>
                    <a:p>
                      <a:r>
                        <a:rPr lang="en-US" dirty="0"/>
                        <a:t>Slide #</a:t>
                      </a:r>
                    </a:p>
                  </a:txBody>
                  <a:tcPr/>
                </a:tc>
                <a:extLst>
                  <a:ext uri="{0D108BD9-81ED-4DB2-BD59-A6C34878D82A}">
                    <a16:rowId xmlns:a16="http://schemas.microsoft.com/office/drawing/2014/main" val="213519480"/>
                  </a:ext>
                </a:extLst>
              </a:tr>
              <a:tr h="3961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Course Video Information (And previous courses)</a:t>
                      </a:r>
                    </a:p>
                  </a:txBody>
                  <a:tcPr/>
                </a:tc>
                <a:tc>
                  <a:txBody>
                    <a:bodyPr/>
                    <a:lstStyle/>
                    <a:p>
                      <a:pPr algn="l"/>
                      <a:r>
                        <a:rPr lang="en-US" dirty="0"/>
                        <a:t>4</a:t>
                      </a:r>
                    </a:p>
                  </a:txBody>
                  <a:tcPr/>
                </a:tc>
                <a:extLst>
                  <a:ext uri="{0D108BD9-81ED-4DB2-BD59-A6C34878D82A}">
                    <a16:rowId xmlns:a16="http://schemas.microsoft.com/office/drawing/2014/main" val="1662026960"/>
                  </a:ext>
                </a:extLst>
              </a:tr>
              <a:tr h="3961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What &amp; Why - (Review Section Overview)</a:t>
                      </a:r>
                    </a:p>
                  </a:txBody>
                  <a:tcPr/>
                </a:tc>
                <a:tc>
                  <a:txBody>
                    <a:bodyPr/>
                    <a:lstStyle/>
                    <a:p>
                      <a:pPr algn="l"/>
                      <a:r>
                        <a:rPr lang="en-US" dirty="0"/>
                        <a:t>5</a:t>
                      </a:r>
                    </a:p>
                  </a:txBody>
                  <a:tcPr/>
                </a:tc>
                <a:extLst>
                  <a:ext uri="{0D108BD9-81ED-4DB2-BD59-A6C34878D82A}">
                    <a16:rowId xmlns:a16="http://schemas.microsoft.com/office/drawing/2014/main" val="2498887097"/>
                  </a:ext>
                </a:extLst>
              </a:tr>
              <a:tr h="3961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&amp; Why – (Introduction to OOP)</a:t>
                      </a:r>
                    </a:p>
                  </a:txBody>
                  <a:tcPr/>
                </a:tc>
                <a:tc>
                  <a:txBody>
                    <a:bodyPr/>
                    <a:lstStyle/>
                    <a:p>
                      <a:pPr algn="l"/>
                      <a:r>
                        <a:rPr lang="en-US" dirty="0"/>
                        <a:t>6 -</a:t>
                      </a:r>
                      <a:r>
                        <a:rPr lang="en-US" baseline="0" dirty="0"/>
                        <a:t> 7</a:t>
                      </a:r>
                      <a:r>
                        <a:rPr lang="en-US" dirty="0"/>
                        <a:t> </a:t>
                      </a:r>
                    </a:p>
                  </a:txBody>
                  <a:tcPr/>
                </a:tc>
                <a:extLst>
                  <a:ext uri="{0D108BD9-81ED-4DB2-BD59-A6C34878D82A}">
                    <a16:rowId xmlns:a16="http://schemas.microsoft.com/office/drawing/2014/main" val="409168340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l"/>
                      <a:endParaRPr lang="en-US" dirty="0"/>
                    </a:p>
                  </a:txBody>
                  <a:tcPr/>
                </a:tc>
                <a:extLst>
                  <a:ext uri="{0D108BD9-81ED-4DB2-BD59-A6C34878D82A}">
                    <a16:rowId xmlns:a16="http://schemas.microsoft.com/office/drawing/2014/main" val="1512103738"/>
                  </a:ext>
                </a:extLst>
              </a:tr>
              <a:tr h="3990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The Dog Example - Our</a:t>
                      </a:r>
                      <a:r>
                        <a:rPr lang="en-US" sz="1600" baseline="0" dirty="0"/>
                        <a:t> first example of Object-Oriented Programming</a:t>
                      </a:r>
                      <a:endParaRPr lang="en-US" sz="1600" dirty="0"/>
                    </a:p>
                  </a:txBody>
                  <a:tcPr/>
                </a:tc>
                <a:tc>
                  <a:txBody>
                    <a:bodyPr/>
                    <a:lstStyle/>
                    <a:p>
                      <a:pPr algn="l"/>
                      <a:r>
                        <a:rPr lang="en-US" dirty="0"/>
                        <a:t>8 - 21</a:t>
                      </a:r>
                    </a:p>
                  </a:txBody>
                  <a:tcPr/>
                </a:tc>
                <a:extLst>
                  <a:ext uri="{0D108BD9-81ED-4DB2-BD59-A6C34878D82A}">
                    <a16:rowId xmlns:a16="http://schemas.microsoft.com/office/drawing/2014/main" val="3372938426"/>
                  </a:ext>
                </a:extLst>
              </a:tr>
              <a:tr h="3961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Constructors (Default &amp; Overloaded)</a:t>
                      </a:r>
                    </a:p>
                  </a:txBody>
                  <a:tcPr/>
                </a:tc>
                <a:tc>
                  <a:txBody>
                    <a:bodyPr/>
                    <a:lstStyle/>
                    <a:p>
                      <a:pPr algn="l"/>
                      <a:r>
                        <a:rPr lang="en-US" dirty="0"/>
                        <a:t>23 - 26</a:t>
                      </a:r>
                    </a:p>
                  </a:txBody>
                  <a:tcPr/>
                </a:tc>
                <a:extLst>
                  <a:ext uri="{0D108BD9-81ED-4DB2-BD59-A6C34878D82A}">
                    <a16:rowId xmlns:a16="http://schemas.microsoft.com/office/drawing/2014/main" val="3721780457"/>
                  </a:ext>
                </a:extLst>
              </a:tr>
              <a:tr h="3961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Reference Types</a:t>
                      </a:r>
                    </a:p>
                  </a:txBody>
                  <a:tcPr/>
                </a:tc>
                <a:tc>
                  <a:txBody>
                    <a:bodyPr/>
                    <a:lstStyle/>
                    <a:p>
                      <a:pPr algn="l"/>
                      <a:r>
                        <a:rPr lang="en-US" dirty="0"/>
                        <a:t>28</a:t>
                      </a:r>
                    </a:p>
                  </a:txBody>
                  <a:tcPr/>
                </a:tc>
                <a:extLst>
                  <a:ext uri="{0D108BD9-81ED-4DB2-BD59-A6C34878D82A}">
                    <a16:rowId xmlns:a16="http://schemas.microsoft.com/office/drawing/2014/main" val="268149683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l"/>
                      <a:endParaRPr lang="en-US" dirty="0"/>
                    </a:p>
                  </a:txBody>
                  <a:tcPr/>
                </a:tc>
                <a:extLst>
                  <a:ext uri="{0D108BD9-81ED-4DB2-BD59-A6C34878D82A}">
                    <a16:rowId xmlns:a16="http://schemas.microsoft.com/office/drawing/2014/main" val="976091601"/>
                  </a:ext>
                </a:extLst>
              </a:tr>
              <a:tr h="3961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Static VS Non-Static</a:t>
                      </a:r>
                    </a:p>
                  </a:txBody>
                  <a:tcPr/>
                </a:tc>
                <a:tc>
                  <a:txBody>
                    <a:bodyPr/>
                    <a:lstStyle/>
                    <a:p>
                      <a:pPr algn="l"/>
                      <a:r>
                        <a:rPr lang="en-US" dirty="0"/>
                        <a:t>29 - 3</a:t>
                      </a:r>
                    </a:p>
                  </a:txBody>
                  <a:tcPr/>
                </a:tc>
                <a:extLst>
                  <a:ext uri="{0D108BD9-81ED-4DB2-BD59-A6C34878D82A}">
                    <a16:rowId xmlns:a16="http://schemas.microsoft.com/office/drawing/2014/main" val="3063300913"/>
                  </a:ext>
                </a:extLst>
              </a:tr>
              <a:tr h="3961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Visibility Modifiers</a:t>
                      </a:r>
                    </a:p>
                  </a:txBody>
                  <a:tcPr/>
                </a:tc>
                <a:tc>
                  <a:txBody>
                    <a:bodyPr/>
                    <a:lstStyle/>
                    <a:p>
                      <a:pPr algn="l"/>
                      <a:r>
                        <a:rPr lang="en-US" dirty="0"/>
                        <a:t>36</a:t>
                      </a:r>
                    </a:p>
                  </a:txBody>
                  <a:tcPr/>
                </a:tc>
                <a:extLst>
                  <a:ext uri="{0D108BD9-81ED-4DB2-BD59-A6C34878D82A}">
                    <a16:rowId xmlns:a16="http://schemas.microsoft.com/office/drawing/2014/main" val="291563823"/>
                  </a:ext>
                </a:extLst>
              </a:tr>
              <a:tr h="1762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l"/>
                      <a:endParaRPr lang="en-US" dirty="0"/>
                    </a:p>
                  </a:txBody>
                  <a:tcPr/>
                </a:tc>
                <a:extLst>
                  <a:ext uri="{0D108BD9-81ED-4DB2-BD59-A6C34878D82A}">
                    <a16:rowId xmlns:a16="http://schemas.microsoft.com/office/drawing/2014/main" val="3150000579"/>
                  </a:ext>
                </a:extLst>
              </a:tr>
              <a:tr h="3961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UML Diagrams</a:t>
                      </a:r>
                    </a:p>
                  </a:txBody>
                  <a:tcPr/>
                </a:tc>
                <a:tc>
                  <a:txBody>
                    <a:bodyPr/>
                    <a:lstStyle/>
                    <a:p>
                      <a:pPr algn="l"/>
                      <a:r>
                        <a:rPr lang="en-US" dirty="0"/>
                        <a:t>37 - 43</a:t>
                      </a:r>
                    </a:p>
                  </a:txBody>
                  <a:tcPr/>
                </a:tc>
                <a:extLst>
                  <a:ext uri="{0D108BD9-81ED-4DB2-BD59-A6C34878D82A}">
                    <a16:rowId xmlns:a16="http://schemas.microsoft.com/office/drawing/2014/main" val="3274876849"/>
                  </a:ext>
                </a:extLst>
              </a:tr>
              <a:tr h="3961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Pseudo Code</a:t>
                      </a:r>
                    </a:p>
                  </a:txBody>
                  <a:tcPr/>
                </a:tc>
                <a:tc>
                  <a:txBody>
                    <a:bodyPr/>
                    <a:lstStyle/>
                    <a:p>
                      <a:pPr algn="l"/>
                      <a:r>
                        <a:rPr lang="en-US" dirty="0"/>
                        <a:t>44 - 46</a:t>
                      </a:r>
                    </a:p>
                  </a:txBody>
                  <a:tcPr/>
                </a:tc>
                <a:extLst>
                  <a:ext uri="{0D108BD9-81ED-4DB2-BD59-A6C34878D82A}">
                    <a16:rowId xmlns:a16="http://schemas.microsoft.com/office/drawing/2014/main" val="1272692284"/>
                  </a:ext>
                </a:extLst>
              </a:tr>
              <a:tr h="3961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Thinking In Objects </a:t>
                      </a:r>
                    </a:p>
                  </a:txBody>
                  <a:tcPr/>
                </a:tc>
                <a:tc>
                  <a:txBody>
                    <a:bodyPr/>
                    <a:lstStyle/>
                    <a:p>
                      <a:pPr algn="l"/>
                      <a:r>
                        <a:rPr lang="en-US" dirty="0"/>
                        <a:t>47</a:t>
                      </a:r>
                    </a:p>
                  </a:txBody>
                  <a:tcPr/>
                </a:tc>
                <a:extLst>
                  <a:ext uri="{0D108BD9-81ED-4DB2-BD59-A6C34878D82A}">
                    <a16:rowId xmlns:a16="http://schemas.microsoft.com/office/drawing/2014/main" val="669002620"/>
                  </a:ext>
                </a:extLst>
              </a:tr>
              <a:tr h="396107">
                <a:tc>
                  <a:txBody>
                    <a:bodyPr/>
                    <a:lstStyle/>
                    <a:p>
                      <a:r>
                        <a:rPr lang="en-US" dirty="0"/>
                        <a:t>Assignment(s)</a:t>
                      </a:r>
                    </a:p>
                  </a:txBody>
                  <a:tcPr/>
                </a:tc>
                <a:tc>
                  <a:txBody>
                    <a:bodyPr/>
                    <a:lstStyle/>
                    <a:p>
                      <a:pPr algn="l"/>
                      <a:endParaRPr lang="en-US" dirty="0"/>
                    </a:p>
                  </a:txBody>
                  <a:tcPr/>
                </a:tc>
                <a:extLst>
                  <a:ext uri="{0D108BD9-81ED-4DB2-BD59-A6C34878D82A}">
                    <a16:rowId xmlns:a16="http://schemas.microsoft.com/office/drawing/2014/main" val="2982764559"/>
                  </a:ext>
                </a:extLst>
              </a:tr>
            </a:tbl>
          </a:graphicData>
        </a:graphic>
      </p:graphicFrame>
    </p:spTree>
    <p:extLst>
      <p:ext uri="{BB962C8B-B14F-4D97-AF65-F5344CB8AC3E}">
        <p14:creationId xmlns:p14="http://schemas.microsoft.com/office/powerpoint/2010/main" val="770802977"/>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12000" b="-1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9B8E0-AB89-4E67-8CFF-5EF4A92D815E}"/>
              </a:ext>
            </a:extLst>
          </p:cNvPr>
          <p:cNvSpPr>
            <a:spLocks noGrp="1"/>
          </p:cNvSpPr>
          <p:nvPr>
            <p:ph type="title"/>
          </p:nvPr>
        </p:nvSpPr>
        <p:spPr>
          <a:xfrm>
            <a:off x="904875" y="319881"/>
            <a:ext cx="10515600" cy="1325563"/>
          </a:xfrm>
        </p:spPr>
        <p:txBody>
          <a:bodyPr>
            <a:normAutofit/>
          </a:bodyPr>
          <a:lstStyle/>
          <a:p>
            <a:r>
              <a:rPr lang="en-US" dirty="0"/>
              <a:t>Static VS. Non-Static (1) </a:t>
            </a:r>
          </a:p>
        </p:txBody>
      </p:sp>
      <p:sp>
        <p:nvSpPr>
          <p:cNvPr id="3" name="Content Placeholder 2">
            <a:extLst>
              <a:ext uri="{FF2B5EF4-FFF2-40B4-BE49-F238E27FC236}">
                <a16:creationId xmlns:a16="http://schemas.microsoft.com/office/drawing/2014/main" id="{C386A2BC-9CB5-4165-B512-11D621E7E1A3}"/>
              </a:ext>
            </a:extLst>
          </p:cNvPr>
          <p:cNvSpPr>
            <a:spLocks noGrp="1"/>
          </p:cNvSpPr>
          <p:nvPr>
            <p:ph sz="half" idx="1"/>
          </p:nvPr>
        </p:nvSpPr>
        <p:spPr>
          <a:xfrm>
            <a:off x="142044" y="1541539"/>
            <a:ext cx="11860566" cy="4996579"/>
          </a:xfrm>
        </p:spPr>
        <p:txBody>
          <a:bodyPr>
            <a:normAutofit fontScale="85000" lnSpcReduction="10000"/>
          </a:bodyPr>
          <a:lstStyle/>
          <a:p>
            <a:r>
              <a:rPr lang="en-US" dirty="0"/>
              <a:t>Java is a Object Oriented Programming(OOP) language, which means we need objects to access methods and variables inside of a class. However this is not always true. While discussing static keyword in java, we learned that static members are class level and can be accessed directly without any instance. In this article we will see the difference between static and non-static methods.</a:t>
            </a:r>
          </a:p>
          <a:p>
            <a:endParaRPr lang="en-US" dirty="0"/>
          </a:p>
          <a:p>
            <a:r>
              <a:rPr lang="en-US" b="1" dirty="0"/>
              <a:t>Static Methods can access static variables without any objects, however non-static methods and non-static variables can only be accessed using objects.</a:t>
            </a:r>
          </a:p>
          <a:p>
            <a:endParaRPr lang="en-US" dirty="0"/>
          </a:p>
          <a:p>
            <a:r>
              <a:rPr lang="en-US" b="1" dirty="0"/>
              <a:t>Static methods can be accessed directly in static and non-static methods. For example the static public static void main() method can access the other static methods directly. Also a non-static regular method can access static methods directly</a:t>
            </a:r>
            <a:r>
              <a:rPr lang="en-US" dirty="0"/>
              <a:t>.</a:t>
            </a:r>
          </a:p>
          <a:p>
            <a:endParaRPr lang="en-US" dirty="0"/>
          </a:p>
          <a:p>
            <a:r>
              <a:rPr lang="en-US" b="1" dirty="0"/>
              <a:t>Source: </a:t>
            </a:r>
            <a:r>
              <a:rPr lang="en-US" dirty="0">
                <a:hlinkClick r:id="rId3"/>
              </a:rPr>
              <a:t>https://beginnersbook.com/2013/05/static-vs-non-static-methods/</a:t>
            </a:r>
            <a:endParaRPr lang="en-US" dirty="0"/>
          </a:p>
          <a:p>
            <a:endParaRPr lang="en-US" b="1" dirty="0"/>
          </a:p>
        </p:txBody>
      </p:sp>
      <p:sp>
        <p:nvSpPr>
          <p:cNvPr id="4" name="Slide Number Placeholder 3">
            <a:extLst>
              <a:ext uri="{FF2B5EF4-FFF2-40B4-BE49-F238E27FC236}">
                <a16:creationId xmlns:a16="http://schemas.microsoft.com/office/drawing/2014/main" id="{5FDB791C-1F98-4921-A059-5FC30E83E60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4C46D6-E3A9-4350-AA79-BABB5C492E6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96736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12000" b="-1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9B8E0-AB89-4E67-8CFF-5EF4A92D815E}"/>
              </a:ext>
            </a:extLst>
          </p:cNvPr>
          <p:cNvSpPr>
            <a:spLocks noGrp="1"/>
          </p:cNvSpPr>
          <p:nvPr>
            <p:ph type="title"/>
          </p:nvPr>
        </p:nvSpPr>
        <p:spPr>
          <a:xfrm>
            <a:off x="904875" y="319881"/>
            <a:ext cx="10515600" cy="1325563"/>
          </a:xfrm>
        </p:spPr>
        <p:txBody>
          <a:bodyPr>
            <a:normAutofit/>
          </a:bodyPr>
          <a:lstStyle/>
          <a:p>
            <a:r>
              <a:rPr lang="en-US" dirty="0"/>
              <a:t>Static VS. Non-Static - </a:t>
            </a:r>
            <a:r>
              <a:rPr lang="en-US" b="1" dirty="0"/>
              <a:t>Usage</a:t>
            </a:r>
          </a:p>
        </p:txBody>
      </p:sp>
      <p:sp>
        <p:nvSpPr>
          <p:cNvPr id="3" name="Content Placeholder 2">
            <a:extLst>
              <a:ext uri="{FF2B5EF4-FFF2-40B4-BE49-F238E27FC236}">
                <a16:creationId xmlns:a16="http://schemas.microsoft.com/office/drawing/2014/main" id="{C386A2BC-9CB5-4165-B512-11D621E7E1A3}"/>
              </a:ext>
            </a:extLst>
          </p:cNvPr>
          <p:cNvSpPr>
            <a:spLocks noGrp="1"/>
          </p:cNvSpPr>
          <p:nvPr>
            <p:ph sz="half" idx="1"/>
          </p:nvPr>
        </p:nvSpPr>
        <p:spPr/>
        <p:txBody>
          <a:bodyPr>
            <a:normAutofit/>
          </a:bodyPr>
          <a:lstStyle/>
          <a:p>
            <a:pPr marL="0" indent="0">
              <a:buNone/>
            </a:pPr>
            <a:r>
              <a:rPr lang="en-US" b="1" dirty="0"/>
              <a:t>View code examples:</a:t>
            </a:r>
          </a:p>
          <a:p>
            <a:r>
              <a:rPr lang="en-US" dirty="0" err="1"/>
              <a:t>StaticExample</a:t>
            </a:r>
            <a:endParaRPr lang="en-US" dirty="0"/>
          </a:p>
          <a:p>
            <a:r>
              <a:rPr lang="en-US" dirty="0" err="1"/>
              <a:t>StaticExampleDemo</a:t>
            </a:r>
            <a:endParaRPr lang="en-US" dirty="0"/>
          </a:p>
        </p:txBody>
      </p:sp>
      <p:sp>
        <p:nvSpPr>
          <p:cNvPr id="4" name="Slide Number Placeholder 3">
            <a:extLst>
              <a:ext uri="{FF2B5EF4-FFF2-40B4-BE49-F238E27FC236}">
                <a16:creationId xmlns:a16="http://schemas.microsoft.com/office/drawing/2014/main" id="{0E57617E-CEB1-4A6D-B205-E3E5E2B6766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4C46D6-E3A9-4350-AA79-BABB5C492E6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84189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12000" b="-1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9B8E0-AB89-4E67-8CFF-5EF4A92D815E}"/>
              </a:ext>
            </a:extLst>
          </p:cNvPr>
          <p:cNvSpPr>
            <a:spLocks noGrp="1"/>
          </p:cNvSpPr>
          <p:nvPr>
            <p:ph type="title"/>
          </p:nvPr>
        </p:nvSpPr>
        <p:spPr>
          <a:xfrm>
            <a:off x="904875" y="319881"/>
            <a:ext cx="10515600" cy="1325563"/>
          </a:xfrm>
        </p:spPr>
        <p:txBody>
          <a:bodyPr>
            <a:normAutofit/>
          </a:bodyPr>
          <a:lstStyle/>
          <a:p>
            <a:r>
              <a:rPr lang="en-US" dirty="0"/>
              <a:t>Static VS. Non-Static (2)  - </a:t>
            </a:r>
            <a:r>
              <a:rPr lang="en-US" b="1" dirty="0"/>
              <a:t>Sharing</a:t>
            </a:r>
            <a:r>
              <a:rPr lang="en-US" dirty="0"/>
              <a:t> </a:t>
            </a:r>
          </a:p>
        </p:txBody>
      </p:sp>
      <p:sp>
        <p:nvSpPr>
          <p:cNvPr id="3" name="Content Placeholder 2">
            <a:extLst>
              <a:ext uri="{FF2B5EF4-FFF2-40B4-BE49-F238E27FC236}">
                <a16:creationId xmlns:a16="http://schemas.microsoft.com/office/drawing/2014/main" id="{C386A2BC-9CB5-4165-B512-11D621E7E1A3}"/>
              </a:ext>
            </a:extLst>
          </p:cNvPr>
          <p:cNvSpPr>
            <a:spLocks noGrp="1"/>
          </p:cNvSpPr>
          <p:nvPr>
            <p:ph sz="half" idx="1"/>
          </p:nvPr>
        </p:nvSpPr>
        <p:spPr>
          <a:xfrm>
            <a:off x="142044" y="1541539"/>
            <a:ext cx="11860566" cy="4996579"/>
          </a:xfrm>
        </p:spPr>
        <p:txBody>
          <a:bodyPr>
            <a:normAutofit fontScale="92500" lnSpcReduction="10000"/>
          </a:bodyPr>
          <a:lstStyle/>
          <a:p>
            <a:r>
              <a:rPr lang="en-US" dirty="0"/>
              <a:t>We’ve learned thus far that each object we create is independent of each other. </a:t>
            </a:r>
          </a:p>
          <a:p>
            <a:endParaRPr lang="en-US" dirty="0"/>
          </a:p>
          <a:p>
            <a:r>
              <a:rPr lang="en-US" dirty="0"/>
              <a:t>Remember, the dog example? Instead of creating 5 variables for each dog we want to create we instead create 1 object which references the variables within the class and defines the object as such.</a:t>
            </a:r>
          </a:p>
          <a:p>
            <a:endParaRPr lang="en-US" dirty="0"/>
          </a:p>
          <a:p>
            <a:r>
              <a:rPr lang="en-US" dirty="0"/>
              <a:t>Think of the above statement. Each object we define. Dog1, Dog2, Dog3. Each dog may have the same types of variables, but no the same variables. For example they may all have String name, but they more than likely do not have the same value for name right?</a:t>
            </a:r>
          </a:p>
          <a:p>
            <a:endParaRPr lang="en-US" dirty="0"/>
          </a:p>
          <a:p>
            <a:r>
              <a:rPr lang="en-US" dirty="0"/>
              <a:t>Well, what if we want them to share certain values? Like family size. </a:t>
            </a:r>
            <a:r>
              <a:rPr lang="en-US" b="1" dirty="0"/>
              <a:t>STATIC!</a:t>
            </a:r>
          </a:p>
        </p:txBody>
      </p:sp>
      <p:sp>
        <p:nvSpPr>
          <p:cNvPr id="4" name="Slide Number Placeholder 3">
            <a:extLst>
              <a:ext uri="{FF2B5EF4-FFF2-40B4-BE49-F238E27FC236}">
                <a16:creationId xmlns:a16="http://schemas.microsoft.com/office/drawing/2014/main" id="{71CEB848-698E-4D1B-8D97-F921C1C7292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4C46D6-E3A9-4350-AA79-BABB5C492E6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11266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12000" b="-1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9B8E0-AB89-4E67-8CFF-5EF4A92D815E}"/>
              </a:ext>
            </a:extLst>
          </p:cNvPr>
          <p:cNvSpPr>
            <a:spLocks noGrp="1"/>
          </p:cNvSpPr>
          <p:nvPr>
            <p:ph type="title"/>
          </p:nvPr>
        </p:nvSpPr>
        <p:spPr>
          <a:xfrm>
            <a:off x="904875" y="319881"/>
            <a:ext cx="10515600" cy="1325563"/>
          </a:xfrm>
        </p:spPr>
        <p:txBody>
          <a:bodyPr>
            <a:normAutofit/>
          </a:bodyPr>
          <a:lstStyle/>
          <a:p>
            <a:r>
              <a:rPr lang="en-US" dirty="0"/>
              <a:t>Static VS. Non-Static (2)  - </a:t>
            </a:r>
            <a:r>
              <a:rPr lang="en-US" b="1" dirty="0"/>
              <a:t>Sharing</a:t>
            </a:r>
            <a:r>
              <a:rPr lang="en-US" dirty="0"/>
              <a:t> </a:t>
            </a:r>
          </a:p>
        </p:txBody>
      </p:sp>
      <p:sp>
        <p:nvSpPr>
          <p:cNvPr id="3" name="Content Placeholder 2">
            <a:extLst>
              <a:ext uri="{FF2B5EF4-FFF2-40B4-BE49-F238E27FC236}">
                <a16:creationId xmlns:a16="http://schemas.microsoft.com/office/drawing/2014/main" id="{C386A2BC-9CB5-4165-B512-11D621E7E1A3}"/>
              </a:ext>
            </a:extLst>
          </p:cNvPr>
          <p:cNvSpPr>
            <a:spLocks noGrp="1"/>
          </p:cNvSpPr>
          <p:nvPr>
            <p:ph sz="half" idx="1"/>
          </p:nvPr>
        </p:nvSpPr>
        <p:spPr>
          <a:xfrm>
            <a:off x="142044" y="1541540"/>
            <a:ext cx="8380519" cy="4996579"/>
          </a:xfrm>
        </p:spPr>
        <p:txBody>
          <a:bodyPr>
            <a:normAutofit lnSpcReduction="10000"/>
          </a:bodyPr>
          <a:lstStyle/>
          <a:p>
            <a:r>
              <a:rPr lang="en-US" b="1" dirty="0"/>
              <a:t>A static variables is shared by all objects of a class.</a:t>
            </a:r>
          </a:p>
          <a:p>
            <a:endParaRPr lang="en-US" dirty="0"/>
          </a:p>
          <a:p>
            <a:r>
              <a:rPr lang="en-US" dirty="0"/>
              <a:t>If you want all instances (objects created) of a class to share data use must use static variables. Often referred to as class variables.</a:t>
            </a:r>
          </a:p>
          <a:p>
            <a:endParaRPr lang="en-US" dirty="0"/>
          </a:p>
          <a:p>
            <a:r>
              <a:rPr lang="en-US" dirty="0"/>
              <a:t>Static variables, store their values in a common memory location. Meaning the data will be shared unlike non-static variables.</a:t>
            </a:r>
          </a:p>
          <a:p>
            <a:endParaRPr lang="en-US" dirty="0"/>
          </a:p>
          <a:p>
            <a:r>
              <a:rPr lang="en-US" dirty="0"/>
              <a:t>Static variables can be called without creating an instance of the class (see slide 26)</a:t>
            </a:r>
          </a:p>
          <a:p>
            <a:endParaRPr lang="en-US" dirty="0"/>
          </a:p>
        </p:txBody>
      </p:sp>
      <p:sp>
        <p:nvSpPr>
          <p:cNvPr id="4" name="Slide Number Placeholder 3">
            <a:extLst>
              <a:ext uri="{FF2B5EF4-FFF2-40B4-BE49-F238E27FC236}">
                <a16:creationId xmlns:a16="http://schemas.microsoft.com/office/drawing/2014/main" id="{F88E92D8-FDB7-4B9D-A653-9659031F87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4C46D6-E3A9-4350-AA79-BABB5C492E6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55707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12000" b="-1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9B8E0-AB89-4E67-8CFF-5EF4A92D815E}"/>
              </a:ext>
            </a:extLst>
          </p:cNvPr>
          <p:cNvSpPr>
            <a:spLocks noGrp="1"/>
          </p:cNvSpPr>
          <p:nvPr>
            <p:ph type="title"/>
          </p:nvPr>
        </p:nvSpPr>
        <p:spPr>
          <a:xfrm>
            <a:off x="904875" y="319881"/>
            <a:ext cx="10515600" cy="1325563"/>
          </a:xfrm>
        </p:spPr>
        <p:txBody>
          <a:bodyPr>
            <a:normAutofit/>
          </a:bodyPr>
          <a:lstStyle/>
          <a:p>
            <a:r>
              <a:rPr lang="en-US" dirty="0"/>
              <a:t>Static VS. Non-Static (2)  - </a:t>
            </a:r>
            <a:r>
              <a:rPr lang="en-US" b="1" dirty="0"/>
              <a:t>Sharing</a:t>
            </a:r>
            <a:r>
              <a:rPr lang="en-US" dirty="0"/>
              <a:t> </a:t>
            </a:r>
          </a:p>
        </p:txBody>
      </p:sp>
      <p:sp>
        <p:nvSpPr>
          <p:cNvPr id="3" name="Content Placeholder 2">
            <a:extLst>
              <a:ext uri="{FF2B5EF4-FFF2-40B4-BE49-F238E27FC236}">
                <a16:creationId xmlns:a16="http://schemas.microsoft.com/office/drawing/2014/main" id="{C386A2BC-9CB5-4165-B512-11D621E7E1A3}"/>
              </a:ext>
            </a:extLst>
          </p:cNvPr>
          <p:cNvSpPr>
            <a:spLocks noGrp="1"/>
          </p:cNvSpPr>
          <p:nvPr>
            <p:ph sz="half" idx="1"/>
          </p:nvPr>
        </p:nvSpPr>
        <p:spPr>
          <a:xfrm>
            <a:off x="142044" y="1541540"/>
            <a:ext cx="8380519" cy="4996579"/>
          </a:xfrm>
        </p:spPr>
        <p:txBody>
          <a:bodyPr>
            <a:normAutofit/>
          </a:bodyPr>
          <a:lstStyle/>
          <a:p>
            <a:r>
              <a:rPr lang="en-US" b="1" dirty="0"/>
              <a:t>Think of the data on a family phone bill opposed to the data on multiple members of a family with individual bills.</a:t>
            </a:r>
            <a:endParaRPr lang="en-US" dirty="0"/>
          </a:p>
          <a:p>
            <a:endParaRPr lang="en-US" dirty="0"/>
          </a:p>
        </p:txBody>
      </p:sp>
      <p:pic>
        <p:nvPicPr>
          <p:cNvPr id="11266" name="Picture 2" descr="Image result for family phone plan">
            <a:extLst>
              <a:ext uri="{FF2B5EF4-FFF2-40B4-BE49-F238E27FC236}">
                <a16:creationId xmlns:a16="http://schemas.microsoft.com/office/drawing/2014/main" id="{9A6591CA-F445-4C8A-8AD7-AF2DBDA5B4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091" y="3029291"/>
            <a:ext cx="5417726" cy="33564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1268" name="Picture 4" descr="Image result for people on their phones">
            <a:extLst>
              <a:ext uri="{FF2B5EF4-FFF2-40B4-BE49-F238E27FC236}">
                <a16:creationId xmlns:a16="http://schemas.microsoft.com/office/drawing/2014/main" id="{C06958EE-CBAD-4028-832A-AB0BD4807B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6324" y="3089288"/>
            <a:ext cx="5753632" cy="323641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93B231B-4EC5-4CB8-8F0F-2DC2FE5480C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4C46D6-E3A9-4350-AA79-BABB5C492E6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92317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12000" b="-1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9B8E0-AB89-4E67-8CFF-5EF4A92D815E}"/>
              </a:ext>
            </a:extLst>
          </p:cNvPr>
          <p:cNvSpPr>
            <a:spLocks noGrp="1"/>
          </p:cNvSpPr>
          <p:nvPr>
            <p:ph type="title"/>
          </p:nvPr>
        </p:nvSpPr>
        <p:spPr>
          <a:xfrm>
            <a:off x="904875" y="319881"/>
            <a:ext cx="10515600" cy="1325563"/>
          </a:xfrm>
        </p:spPr>
        <p:txBody>
          <a:bodyPr>
            <a:normAutofit/>
          </a:bodyPr>
          <a:lstStyle/>
          <a:p>
            <a:r>
              <a:rPr lang="en-US" dirty="0"/>
              <a:t>Static VS. Non-Static (2)  - </a:t>
            </a:r>
            <a:r>
              <a:rPr lang="en-US" b="1" dirty="0"/>
              <a:t>Sharing</a:t>
            </a:r>
            <a:r>
              <a:rPr lang="en-US" dirty="0"/>
              <a:t> </a:t>
            </a:r>
          </a:p>
        </p:txBody>
      </p:sp>
      <p:sp>
        <p:nvSpPr>
          <p:cNvPr id="5" name="Content Placeholder 4">
            <a:extLst>
              <a:ext uri="{FF2B5EF4-FFF2-40B4-BE49-F238E27FC236}">
                <a16:creationId xmlns:a16="http://schemas.microsoft.com/office/drawing/2014/main" id="{64042676-9243-4CEF-98AE-DFA708ABA89D}"/>
              </a:ext>
            </a:extLst>
          </p:cNvPr>
          <p:cNvSpPr>
            <a:spLocks noGrp="1"/>
          </p:cNvSpPr>
          <p:nvPr>
            <p:ph sz="half" idx="1"/>
          </p:nvPr>
        </p:nvSpPr>
        <p:spPr/>
        <p:txBody>
          <a:bodyPr/>
          <a:lstStyle/>
          <a:p>
            <a:endParaRPr lang="en-US" dirty="0"/>
          </a:p>
        </p:txBody>
      </p:sp>
      <p:pic>
        <p:nvPicPr>
          <p:cNvPr id="6" name="Picture 5">
            <a:extLst>
              <a:ext uri="{FF2B5EF4-FFF2-40B4-BE49-F238E27FC236}">
                <a16:creationId xmlns:a16="http://schemas.microsoft.com/office/drawing/2014/main" id="{CD6D79D3-BC6A-406A-BD8C-087485181DA8}"/>
              </a:ext>
            </a:extLst>
          </p:cNvPr>
          <p:cNvPicPr>
            <a:picLocks noChangeAspect="1"/>
          </p:cNvPicPr>
          <p:nvPr/>
        </p:nvPicPr>
        <p:blipFill>
          <a:blip r:embed="rId3"/>
          <a:stretch>
            <a:fillRect/>
          </a:stretch>
        </p:blipFill>
        <p:spPr>
          <a:xfrm>
            <a:off x="435191" y="1645444"/>
            <a:ext cx="4610100" cy="4953000"/>
          </a:xfrm>
          <a:prstGeom prst="rect">
            <a:avLst/>
          </a:prstGeom>
        </p:spPr>
      </p:pic>
      <p:pic>
        <p:nvPicPr>
          <p:cNvPr id="7" name="Picture 6">
            <a:extLst>
              <a:ext uri="{FF2B5EF4-FFF2-40B4-BE49-F238E27FC236}">
                <a16:creationId xmlns:a16="http://schemas.microsoft.com/office/drawing/2014/main" id="{BEC72005-48EE-460C-BB2D-B2A9C500A366}"/>
              </a:ext>
            </a:extLst>
          </p:cNvPr>
          <p:cNvPicPr>
            <a:picLocks noChangeAspect="1"/>
          </p:cNvPicPr>
          <p:nvPr/>
        </p:nvPicPr>
        <p:blipFill>
          <a:blip r:embed="rId4"/>
          <a:stretch>
            <a:fillRect/>
          </a:stretch>
        </p:blipFill>
        <p:spPr>
          <a:xfrm>
            <a:off x="5951645" y="1754981"/>
            <a:ext cx="4905375" cy="4733925"/>
          </a:xfrm>
          <a:prstGeom prst="rect">
            <a:avLst/>
          </a:prstGeom>
        </p:spPr>
      </p:pic>
      <p:sp>
        <p:nvSpPr>
          <p:cNvPr id="3" name="Slide Number Placeholder 2">
            <a:extLst>
              <a:ext uri="{FF2B5EF4-FFF2-40B4-BE49-F238E27FC236}">
                <a16:creationId xmlns:a16="http://schemas.microsoft.com/office/drawing/2014/main" id="{7F2CEB15-168C-4086-AB1C-2CC115BD80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4C46D6-E3A9-4350-AA79-BABB5C492E6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08690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12000" b="-1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9B8E0-AB89-4E67-8CFF-5EF4A92D815E}"/>
              </a:ext>
            </a:extLst>
          </p:cNvPr>
          <p:cNvSpPr>
            <a:spLocks noGrp="1"/>
          </p:cNvSpPr>
          <p:nvPr>
            <p:ph type="title"/>
          </p:nvPr>
        </p:nvSpPr>
        <p:spPr>
          <a:xfrm>
            <a:off x="904875" y="319881"/>
            <a:ext cx="10515600" cy="1325563"/>
          </a:xfrm>
        </p:spPr>
        <p:txBody>
          <a:bodyPr>
            <a:normAutofit/>
          </a:bodyPr>
          <a:lstStyle/>
          <a:p>
            <a:r>
              <a:rPr lang="en-US" dirty="0"/>
              <a:t>Visibility Modifiers: </a:t>
            </a:r>
            <a:r>
              <a:rPr lang="en-US" b="1" dirty="0"/>
              <a:t>Public, Private, Protected</a:t>
            </a:r>
          </a:p>
        </p:txBody>
      </p:sp>
      <p:sp>
        <p:nvSpPr>
          <p:cNvPr id="3" name="Content Placeholder 2">
            <a:extLst>
              <a:ext uri="{FF2B5EF4-FFF2-40B4-BE49-F238E27FC236}">
                <a16:creationId xmlns:a16="http://schemas.microsoft.com/office/drawing/2014/main" id="{C386A2BC-9CB5-4165-B512-11D621E7E1A3}"/>
              </a:ext>
            </a:extLst>
          </p:cNvPr>
          <p:cNvSpPr>
            <a:spLocks noGrp="1"/>
          </p:cNvSpPr>
          <p:nvPr>
            <p:ph sz="half" idx="1"/>
          </p:nvPr>
        </p:nvSpPr>
        <p:spPr>
          <a:xfrm>
            <a:off x="838199" y="1825625"/>
            <a:ext cx="10756037" cy="4351338"/>
          </a:xfrm>
        </p:spPr>
        <p:txBody>
          <a:bodyPr>
            <a:normAutofit/>
          </a:bodyPr>
          <a:lstStyle/>
          <a:p>
            <a:pPr marL="0" indent="0">
              <a:buNone/>
            </a:pPr>
            <a:r>
              <a:rPr lang="en-US" b="1" dirty="0"/>
              <a:t>Public: </a:t>
            </a:r>
            <a:r>
              <a:rPr lang="en-US" dirty="0"/>
              <a:t>Is used for classes, methods and data fields to denote they can be accessed from ANY other class. By default, this is true and can be accessed by any class in the same package.</a:t>
            </a:r>
          </a:p>
          <a:p>
            <a:pPr marL="0" indent="0">
              <a:buNone/>
            </a:pPr>
            <a:endParaRPr lang="en-US" dirty="0"/>
          </a:p>
          <a:p>
            <a:pPr marL="0" indent="0">
              <a:buNone/>
            </a:pPr>
            <a:r>
              <a:rPr lang="en-US" b="1" dirty="0"/>
              <a:t>Private: </a:t>
            </a:r>
            <a:r>
              <a:rPr lang="en-US" dirty="0"/>
              <a:t>Makes methods and data fields accessible only from within its own class </a:t>
            </a:r>
            <a:br>
              <a:rPr lang="en-US" dirty="0"/>
            </a:br>
            <a:r>
              <a:rPr lang="en-US" sz="2400" i="1" dirty="0"/>
              <a:t>What use is this, if no main method? - Use the “public loophole”  to “escape” </a:t>
            </a:r>
            <a:br>
              <a:rPr lang="en-US" sz="2400" i="1" dirty="0"/>
            </a:br>
            <a:r>
              <a:rPr lang="en-US" sz="2400" b="1" i="1" dirty="0"/>
              <a:t>– See </a:t>
            </a:r>
            <a:r>
              <a:rPr lang="en-US" sz="2400" b="1" i="1" dirty="0" err="1"/>
              <a:t>DogClient</a:t>
            </a:r>
            <a:endParaRPr lang="en-US" sz="2400" b="1" i="1" dirty="0"/>
          </a:p>
          <a:p>
            <a:pPr marL="0" indent="0">
              <a:buNone/>
            </a:pPr>
            <a:endParaRPr lang="en-US" dirty="0"/>
          </a:p>
          <a:p>
            <a:pPr marL="0" indent="0">
              <a:buNone/>
            </a:pPr>
            <a:r>
              <a:rPr lang="en-US" b="1" dirty="0"/>
              <a:t>Protected: </a:t>
            </a:r>
            <a:r>
              <a:rPr lang="en-US" dirty="0"/>
              <a:t>We will learn this in </a:t>
            </a:r>
            <a:r>
              <a:rPr lang="en-US" i="1" dirty="0"/>
              <a:t>- Chapter 11</a:t>
            </a:r>
          </a:p>
        </p:txBody>
      </p:sp>
      <p:sp>
        <p:nvSpPr>
          <p:cNvPr id="4" name="Slide Number Placeholder 3">
            <a:extLst>
              <a:ext uri="{FF2B5EF4-FFF2-40B4-BE49-F238E27FC236}">
                <a16:creationId xmlns:a16="http://schemas.microsoft.com/office/drawing/2014/main" id="{6942EDCD-4041-406B-ADD7-4892D9FADCC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4C46D6-E3A9-4350-AA79-BABB5C492E6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95924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16000" b="-1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9B8E0-AB89-4E67-8CFF-5EF4A92D815E}"/>
              </a:ext>
            </a:extLst>
          </p:cNvPr>
          <p:cNvSpPr>
            <a:spLocks noGrp="1"/>
          </p:cNvSpPr>
          <p:nvPr>
            <p:ph type="ctrTitle"/>
          </p:nvPr>
        </p:nvSpPr>
        <p:spPr>
          <a:xfrm>
            <a:off x="3408784" y="2029086"/>
            <a:ext cx="4951445" cy="2387600"/>
          </a:xfrm>
        </p:spPr>
        <p:txBody>
          <a:bodyPr>
            <a:normAutofit/>
          </a:bodyPr>
          <a:lstStyle/>
          <a:p>
            <a:r>
              <a:rPr lang="en-US" b="1" dirty="0">
                <a:solidFill>
                  <a:srgbClr val="FF0000"/>
                </a:solidFill>
              </a:rPr>
              <a:t>UML</a:t>
            </a:r>
            <a:r>
              <a:rPr lang="en-US" b="1" dirty="0"/>
              <a:t> Diagrams &amp; </a:t>
            </a:r>
            <a:r>
              <a:rPr lang="en-US" b="1" dirty="0">
                <a:solidFill>
                  <a:srgbClr val="FF0000"/>
                </a:solidFill>
              </a:rPr>
              <a:t>Pseudo</a:t>
            </a:r>
            <a:r>
              <a:rPr lang="en-US" b="1" dirty="0"/>
              <a:t> Code</a:t>
            </a:r>
          </a:p>
        </p:txBody>
      </p:sp>
      <p:sp>
        <p:nvSpPr>
          <p:cNvPr id="3" name="Slide Number Placeholder 2">
            <a:extLst>
              <a:ext uri="{FF2B5EF4-FFF2-40B4-BE49-F238E27FC236}">
                <a16:creationId xmlns:a16="http://schemas.microsoft.com/office/drawing/2014/main" id="{C04BBDC5-6411-4445-856B-8156235E4C0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4C46D6-E3A9-4350-AA79-BABB5C492E6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37860"/>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12000" b="-1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9B8E0-AB89-4E67-8CFF-5EF4A92D815E}"/>
              </a:ext>
            </a:extLst>
          </p:cNvPr>
          <p:cNvSpPr>
            <a:spLocks noGrp="1"/>
          </p:cNvSpPr>
          <p:nvPr>
            <p:ph type="title"/>
          </p:nvPr>
        </p:nvSpPr>
        <p:spPr>
          <a:xfrm>
            <a:off x="438344" y="12587"/>
            <a:ext cx="10515600" cy="1325563"/>
          </a:xfrm>
        </p:spPr>
        <p:txBody>
          <a:bodyPr>
            <a:normAutofit/>
          </a:bodyPr>
          <a:lstStyle/>
          <a:p>
            <a:r>
              <a:rPr lang="en-US" b="1" dirty="0"/>
              <a:t>UML Diagrams</a:t>
            </a:r>
          </a:p>
        </p:txBody>
      </p:sp>
      <p:sp>
        <p:nvSpPr>
          <p:cNvPr id="3" name="Content Placeholder 2">
            <a:extLst>
              <a:ext uri="{FF2B5EF4-FFF2-40B4-BE49-F238E27FC236}">
                <a16:creationId xmlns:a16="http://schemas.microsoft.com/office/drawing/2014/main" id="{C386A2BC-9CB5-4165-B512-11D621E7E1A3}"/>
              </a:ext>
            </a:extLst>
          </p:cNvPr>
          <p:cNvSpPr>
            <a:spLocks noGrp="1"/>
          </p:cNvSpPr>
          <p:nvPr>
            <p:ph sz="half" idx="1"/>
          </p:nvPr>
        </p:nvSpPr>
        <p:spPr>
          <a:xfrm>
            <a:off x="66675" y="1645444"/>
            <a:ext cx="12192000" cy="5212556"/>
          </a:xfrm>
        </p:spPr>
        <p:txBody>
          <a:bodyPr>
            <a:normAutofit/>
          </a:bodyPr>
          <a:lstStyle/>
          <a:p>
            <a:pPr marL="0" indent="0" algn="ctr">
              <a:buNone/>
            </a:pPr>
            <a:r>
              <a:rPr lang="en-US" b="1" i="1" dirty="0">
                <a:solidFill>
                  <a:srgbClr val="FF0000"/>
                </a:solidFill>
              </a:rPr>
              <a:t>If I show you this image, what does it mean to you? Anything?</a:t>
            </a:r>
          </a:p>
          <a:p>
            <a:pPr marL="0" indent="0" algn="ctr">
              <a:buNone/>
            </a:pPr>
            <a:endParaRPr lang="en-US" b="1" i="1" dirty="0">
              <a:solidFill>
                <a:srgbClr val="FF0000"/>
              </a:solidFill>
            </a:endParaRPr>
          </a:p>
          <a:p>
            <a:pPr marL="0" indent="0" algn="ctr">
              <a:buNone/>
            </a:pPr>
            <a:endParaRPr lang="en-US" b="1" i="1" dirty="0">
              <a:solidFill>
                <a:srgbClr val="FF0000"/>
              </a:solidFill>
            </a:endParaRPr>
          </a:p>
          <a:p>
            <a:pPr marL="0" indent="0" algn="ctr">
              <a:buNone/>
            </a:pPr>
            <a:endParaRPr lang="en-US" b="1" i="1" dirty="0">
              <a:solidFill>
                <a:srgbClr val="FF0000"/>
              </a:solidFill>
            </a:endParaRPr>
          </a:p>
          <a:p>
            <a:pPr marL="0" indent="0" algn="ctr">
              <a:buNone/>
            </a:pPr>
            <a:endParaRPr lang="en-US" b="1" i="1" dirty="0">
              <a:solidFill>
                <a:srgbClr val="FF0000"/>
              </a:solidFill>
            </a:endParaRPr>
          </a:p>
          <a:p>
            <a:pPr marL="0" indent="0" algn="ctr">
              <a:buNone/>
            </a:pPr>
            <a:endParaRPr lang="en-US" b="1" i="1" dirty="0">
              <a:solidFill>
                <a:srgbClr val="FF0000"/>
              </a:solidFill>
            </a:endParaRPr>
          </a:p>
          <a:p>
            <a:pPr marL="0" indent="0" algn="ctr">
              <a:buNone/>
            </a:pPr>
            <a:endParaRPr lang="en-US" b="1" i="1" dirty="0">
              <a:solidFill>
                <a:srgbClr val="FF0000"/>
              </a:solidFill>
            </a:endParaRPr>
          </a:p>
          <a:p>
            <a:pPr marL="0" indent="0" algn="ctr">
              <a:buNone/>
            </a:pPr>
            <a:endParaRPr lang="en-US" b="1" i="1" dirty="0">
              <a:solidFill>
                <a:srgbClr val="FF0000"/>
              </a:solidFill>
            </a:endParaRPr>
          </a:p>
          <a:p>
            <a:pPr marL="0" indent="0" algn="ctr">
              <a:buNone/>
            </a:pPr>
            <a:r>
              <a:rPr lang="en-US" b="1" i="1" dirty="0">
                <a:solidFill>
                  <a:srgbClr val="FF0000"/>
                </a:solidFill>
              </a:rPr>
              <a:t>What is it asking? </a:t>
            </a:r>
          </a:p>
        </p:txBody>
      </p:sp>
      <p:pic>
        <p:nvPicPr>
          <p:cNvPr id="4" name="Picture 3">
            <a:extLst>
              <a:ext uri="{FF2B5EF4-FFF2-40B4-BE49-F238E27FC236}">
                <a16:creationId xmlns:a16="http://schemas.microsoft.com/office/drawing/2014/main" id="{16775336-781C-4F4E-A35E-B6E0BF3AF9A4}"/>
              </a:ext>
            </a:extLst>
          </p:cNvPr>
          <p:cNvPicPr>
            <a:picLocks noChangeAspect="1"/>
          </p:cNvPicPr>
          <p:nvPr/>
        </p:nvPicPr>
        <p:blipFill>
          <a:blip r:embed="rId3"/>
          <a:stretch>
            <a:fillRect/>
          </a:stretch>
        </p:blipFill>
        <p:spPr>
          <a:xfrm>
            <a:off x="2954372" y="2217418"/>
            <a:ext cx="6283255" cy="3377840"/>
          </a:xfrm>
          <a:prstGeom prst="rect">
            <a:avLst/>
          </a:prstGeom>
        </p:spPr>
      </p:pic>
      <p:sp>
        <p:nvSpPr>
          <p:cNvPr id="5" name="Slide Number Placeholder 4">
            <a:extLst>
              <a:ext uri="{FF2B5EF4-FFF2-40B4-BE49-F238E27FC236}">
                <a16:creationId xmlns:a16="http://schemas.microsoft.com/office/drawing/2014/main" id="{2381B984-8868-4C80-B0E6-9C03EDB19A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4C46D6-E3A9-4350-AA79-BABB5C492E6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68504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12000" b="-1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9B8E0-AB89-4E67-8CFF-5EF4A92D815E}"/>
              </a:ext>
            </a:extLst>
          </p:cNvPr>
          <p:cNvSpPr>
            <a:spLocks noGrp="1"/>
          </p:cNvSpPr>
          <p:nvPr>
            <p:ph type="title"/>
          </p:nvPr>
        </p:nvSpPr>
        <p:spPr>
          <a:xfrm>
            <a:off x="438344" y="12587"/>
            <a:ext cx="10515600" cy="1325563"/>
          </a:xfrm>
        </p:spPr>
        <p:txBody>
          <a:bodyPr>
            <a:normAutofit/>
          </a:bodyPr>
          <a:lstStyle/>
          <a:p>
            <a:r>
              <a:rPr lang="en-US" b="1" dirty="0"/>
              <a:t>UML Diagrams</a:t>
            </a:r>
          </a:p>
        </p:txBody>
      </p:sp>
      <p:sp>
        <p:nvSpPr>
          <p:cNvPr id="3" name="Content Placeholder 2">
            <a:extLst>
              <a:ext uri="{FF2B5EF4-FFF2-40B4-BE49-F238E27FC236}">
                <a16:creationId xmlns:a16="http://schemas.microsoft.com/office/drawing/2014/main" id="{C386A2BC-9CB5-4165-B512-11D621E7E1A3}"/>
              </a:ext>
            </a:extLst>
          </p:cNvPr>
          <p:cNvSpPr>
            <a:spLocks noGrp="1"/>
          </p:cNvSpPr>
          <p:nvPr>
            <p:ph sz="half" idx="1"/>
          </p:nvPr>
        </p:nvSpPr>
        <p:spPr>
          <a:xfrm>
            <a:off x="461275" y="1006347"/>
            <a:ext cx="12192000" cy="5212556"/>
          </a:xfrm>
        </p:spPr>
        <p:txBody>
          <a:bodyPr>
            <a:normAutofit/>
          </a:bodyPr>
          <a:lstStyle/>
          <a:p>
            <a:pPr marL="0" indent="0" algn="ctr">
              <a:buNone/>
            </a:pPr>
            <a:r>
              <a:rPr lang="en-US" b="1" i="1" dirty="0">
                <a:solidFill>
                  <a:srgbClr val="FF0000"/>
                </a:solidFill>
              </a:rPr>
              <a:t>How about this one? </a:t>
            </a:r>
          </a:p>
          <a:p>
            <a:pPr marL="0" indent="0" algn="ctr">
              <a:buNone/>
            </a:pPr>
            <a:r>
              <a:rPr lang="en-US" b="1" i="1" dirty="0">
                <a:solidFill>
                  <a:srgbClr val="FF0000"/>
                </a:solidFill>
              </a:rPr>
              <a:t>Familiar? </a:t>
            </a:r>
          </a:p>
          <a:p>
            <a:pPr marL="0" indent="0" algn="ctr">
              <a:buNone/>
            </a:pPr>
            <a:endParaRPr lang="en-US" b="1" i="1" dirty="0">
              <a:solidFill>
                <a:srgbClr val="FF0000"/>
              </a:solidFill>
            </a:endParaRPr>
          </a:p>
          <a:p>
            <a:pPr marL="0" indent="0" algn="ctr">
              <a:buNone/>
            </a:pPr>
            <a:endParaRPr lang="en-US" b="1" i="1" dirty="0">
              <a:solidFill>
                <a:srgbClr val="FF0000"/>
              </a:solidFill>
            </a:endParaRPr>
          </a:p>
          <a:p>
            <a:pPr marL="0" indent="0" algn="ctr">
              <a:buNone/>
            </a:pPr>
            <a:endParaRPr lang="en-US" b="1" i="1" dirty="0">
              <a:solidFill>
                <a:srgbClr val="FF0000"/>
              </a:solidFill>
            </a:endParaRPr>
          </a:p>
          <a:p>
            <a:pPr marL="0" indent="0" algn="ctr">
              <a:buNone/>
            </a:pPr>
            <a:endParaRPr lang="en-US" b="1" i="1" dirty="0">
              <a:solidFill>
                <a:srgbClr val="FF0000"/>
              </a:solidFill>
            </a:endParaRPr>
          </a:p>
          <a:p>
            <a:pPr marL="0" indent="0" algn="ctr">
              <a:buNone/>
            </a:pPr>
            <a:endParaRPr lang="en-US" b="1" i="1" dirty="0">
              <a:solidFill>
                <a:srgbClr val="FF0000"/>
              </a:solidFill>
            </a:endParaRPr>
          </a:p>
          <a:p>
            <a:pPr marL="0" indent="0" algn="ctr">
              <a:buNone/>
            </a:pPr>
            <a:endParaRPr lang="en-US" b="1" i="1" dirty="0">
              <a:solidFill>
                <a:srgbClr val="FF0000"/>
              </a:solidFill>
            </a:endParaRPr>
          </a:p>
        </p:txBody>
      </p:sp>
      <p:pic>
        <p:nvPicPr>
          <p:cNvPr id="5" name="Picture 4">
            <a:extLst>
              <a:ext uri="{FF2B5EF4-FFF2-40B4-BE49-F238E27FC236}">
                <a16:creationId xmlns:a16="http://schemas.microsoft.com/office/drawing/2014/main" id="{5FB76122-DB4C-42AC-ADCE-991295CD4EBE}"/>
              </a:ext>
            </a:extLst>
          </p:cNvPr>
          <p:cNvPicPr>
            <a:picLocks noChangeAspect="1"/>
          </p:cNvPicPr>
          <p:nvPr/>
        </p:nvPicPr>
        <p:blipFill>
          <a:blip r:embed="rId3"/>
          <a:stretch>
            <a:fillRect/>
          </a:stretch>
        </p:blipFill>
        <p:spPr>
          <a:xfrm>
            <a:off x="4366884" y="1948673"/>
            <a:ext cx="5136696" cy="4684755"/>
          </a:xfrm>
          <a:prstGeom prst="rect">
            <a:avLst/>
          </a:prstGeom>
        </p:spPr>
      </p:pic>
      <p:sp>
        <p:nvSpPr>
          <p:cNvPr id="4" name="Slide Number Placeholder 3">
            <a:extLst>
              <a:ext uri="{FF2B5EF4-FFF2-40B4-BE49-F238E27FC236}">
                <a16:creationId xmlns:a16="http://schemas.microsoft.com/office/drawing/2014/main" id="{F8B6F4B7-B01E-49AD-9BEC-A3FA6E3CFB7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4C46D6-E3A9-4350-AA79-BABB5C492E6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0864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l="-17000" t="-9000" b="-9000"/>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06A99B-7419-4DDE-917B-27F0CC5EAF77}"/>
              </a:ext>
            </a:extLst>
          </p:cNvPr>
          <p:cNvPicPr>
            <a:picLocks noChangeAspect="1"/>
          </p:cNvPicPr>
          <p:nvPr/>
        </p:nvPicPr>
        <p:blipFill>
          <a:blip r:embed="rId3"/>
          <a:stretch>
            <a:fillRect/>
          </a:stretch>
        </p:blipFill>
        <p:spPr>
          <a:xfrm>
            <a:off x="5973732" y="4619757"/>
            <a:ext cx="4251488" cy="2155105"/>
          </a:xfrm>
          <a:prstGeom prst="rect">
            <a:avLst/>
          </a:prstGeom>
          <a:noFill/>
          <a:ln w="50800">
            <a:solidFill>
              <a:schemeClr val="accent6"/>
            </a:solidFill>
          </a:ln>
        </p:spPr>
      </p:pic>
      <p:sp>
        <p:nvSpPr>
          <p:cNvPr id="2" name="Title 1">
            <a:extLst>
              <a:ext uri="{FF2B5EF4-FFF2-40B4-BE49-F238E27FC236}">
                <a16:creationId xmlns:a16="http://schemas.microsoft.com/office/drawing/2014/main" id="{1E79B8E0-AB89-4E67-8CFF-5EF4A92D815E}"/>
              </a:ext>
            </a:extLst>
          </p:cNvPr>
          <p:cNvSpPr>
            <a:spLocks noGrp="1"/>
          </p:cNvSpPr>
          <p:nvPr>
            <p:ph type="ctrTitle"/>
          </p:nvPr>
        </p:nvSpPr>
        <p:spPr>
          <a:xfrm>
            <a:off x="923108" y="-743383"/>
            <a:ext cx="10345783" cy="2387600"/>
          </a:xfrm>
        </p:spPr>
        <p:txBody>
          <a:bodyPr>
            <a:normAutofit fontScale="90000"/>
          </a:bodyPr>
          <a:lstStyle/>
          <a:p>
            <a:br>
              <a:rPr lang="en-US" dirty="0"/>
            </a:br>
            <a:br>
              <a:rPr lang="en-US" sz="9800" dirty="0"/>
            </a:br>
            <a:r>
              <a:rPr lang="en-US" sz="9800" b="1" dirty="0"/>
              <a:t>IMPORTANT: VIDEOS!</a:t>
            </a:r>
          </a:p>
        </p:txBody>
      </p:sp>
      <p:sp>
        <p:nvSpPr>
          <p:cNvPr id="4" name="TextBox 3">
            <a:extLst>
              <a:ext uri="{FF2B5EF4-FFF2-40B4-BE49-F238E27FC236}">
                <a16:creationId xmlns:a16="http://schemas.microsoft.com/office/drawing/2014/main" id="{161FAD8E-4E83-4AD8-8BBA-2377D987A8FD}"/>
              </a:ext>
            </a:extLst>
          </p:cNvPr>
          <p:cNvSpPr txBox="1"/>
          <p:nvPr/>
        </p:nvSpPr>
        <p:spPr>
          <a:xfrm>
            <a:off x="93598" y="1540520"/>
            <a:ext cx="3998928" cy="5078313"/>
          </a:xfrm>
          <a:prstGeom prst="rect">
            <a:avLst/>
          </a:prstGeom>
          <a:noFill/>
        </p:spPr>
        <p:txBody>
          <a:bodyPr wrap="square" rtlCol="0">
            <a:spAutoFit/>
          </a:bodyPr>
          <a:lstStyle/>
          <a:p>
            <a:pPr marL="285750" indent="-285750">
              <a:buFont typeface="Wingdings" panose="05000000000000000000" pitchFamily="2" charset="2"/>
              <a:buChar char="§"/>
            </a:pPr>
            <a:r>
              <a:rPr lang="en-US" b="1" dirty="0"/>
              <a:t>With each programming course I have taught I have produced videos of just about every programming exercise and topic covered. </a:t>
            </a:r>
            <a:br>
              <a:rPr lang="en-US" b="1" dirty="0"/>
            </a:br>
            <a:br>
              <a:rPr lang="en-US" b="1" dirty="0"/>
            </a:br>
            <a:r>
              <a:rPr lang="en-US" b="1" dirty="0"/>
              <a:t>These seem to get great feedback from students and allow you not only to revisit topics that may not have entirely clicked in class, but also learn at your own pace.</a:t>
            </a:r>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r>
              <a:rPr lang="en-US" b="1" dirty="0"/>
              <a:t>On our blackboard course site I have listed ALL videos from my CIT-111 and CIT-130 courses if you would like to review any particular area, they are labeled be chapter / topic.</a:t>
            </a:r>
          </a:p>
          <a:p>
            <a:endParaRPr lang="en-US" b="1" dirty="0"/>
          </a:p>
          <a:p>
            <a:pPr marL="285750" indent="-285750">
              <a:buFont typeface="Wingdings" panose="05000000000000000000" pitchFamily="2" charset="2"/>
              <a:buChar char="§"/>
            </a:pPr>
            <a:endParaRPr lang="en-US" b="1" dirty="0"/>
          </a:p>
        </p:txBody>
      </p:sp>
      <p:sp>
        <p:nvSpPr>
          <p:cNvPr id="5" name="Rectangle 4">
            <a:extLst>
              <a:ext uri="{FF2B5EF4-FFF2-40B4-BE49-F238E27FC236}">
                <a16:creationId xmlns:a16="http://schemas.microsoft.com/office/drawing/2014/main" id="{E038B430-06A9-4C42-9392-E4F6FC2BCA26}"/>
              </a:ext>
            </a:extLst>
          </p:cNvPr>
          <p:cNvSpPr/>
          <p:nvPr/>
        </p:nvSpPr>
        <p:spPr>
          <a:xfrm>
            <a:off x="4666268" y="1496752"/>
            <a:ext cx="7324627" cy="3416320"/>
          </a:xfrm>
          <a:prstGeom prst="rect">
            <a:avLst/>
          </a:prstGeom>
        </p:spPr>
        <p:txBody>
          <a:bodyPr wrap="square">
            <a:spAutoFit/>
          </a:bodyPr>
          <a:lstStyle/>
          <a:p>
            <a:pPr marL="285750" indent="-285750">
              <a:buFont typeface="Wingdings" panose="05000000000000000000" pitchFamily="2" charset="2"/>
              <a:buChar char="§"/>
            </a:pPr>
            <a:r>
              <a:rPr lang="en-US" b="1" dirty="0"/>
              <a:t>It is my goal to the same for CIT-244, you can expect videos posted weekly that cover: </a:t>
            </a:r>
          </a:p>
          <a:p>
            <a:pPr marL="742950" lvl="1" indent="-285750">
              <a:buFont typeface="Wingdings" panose="05000000000000000000" pitchFamily="2" charset="2"/>
              <a:buChar char="ü"/>
            </a:pPr>
            <a:r>
              <a:rPr lang="en-US" b="1" dirty="0"/>
              <a:t>Our regular in-class examples</a:t>
            </a:r>
          </a:p>
          <a:p>
            <a:pPr marL="742950" lvl="1" indent="-285750">
              <a:buFont typeface="Wingdings" panose="05000000000000000000" pitchFamily="2" charset="2"/>
              <a:buChar char="ü"/>
            </a:pPr>
            <a:r>
              <a:rPr lang="en-US" b="1" dirty="0"/>
              <a:t>PowerPoints</a:t>
            </a:r>
          </a:p>
          <a:p>
            <a:pPr marL="742950" lvl="1" indent="-285750">
              <a:buFont typeface="Wingdings" panose="05000000000000000000" pitchFamily="2" charset="2"/>
              <a:buChar char="ü"/>
            </a:pPr>
            <a:r>
              <a:rPr lang="en-US" b="1" dirty="0"/>
              <a:t>Various other explanations &amp; content</a:t>
            </a:r>
          </a:p>
          <a:p>
            <a:pPr marL="742950" lvl="1" indent="-285750">
              <a:buFont typeface="Wingdings" panose="05000000000000000000" pitchFamily="2" charset="2"/>
              <a:buChar char="ü"/>
            </a:pPr>
            <a:endParaRPr lang="en-US" b="1" dirty="0"/>
          </a:p>
          <a:p>
            <a:pPr marL="285750" indent="-285750">
              <a:buFont typeface="Wingdings" panose="05000000000000000000" pitchFamily="2" charset="2"/>
              <a:buChar char="§"/>
            </a:pPr>
            <a:r>
              <a:rPr lang="en-US" b="1" dirty="0"/>
              <a:t>You will again find links to these in our weekly course folders located on our blackboard course site.</a:t>
            </a:r>
            <a:br>
              <a:rPr lang="en-US" b="1" dirty="0"/>
            </a:br>
            <a:br>
              <a:rPr lang="en-US" b="1" dirty="0"/>
            </a:br>
            <a:r>
              <a:rPr lang="en-US" b="1" dirty="0"/>
              <a:t>The first few weeks, again, will be OOP review, but new videos will be accessible  once we leave the review portion of this class.</a:t>
            </a:r>
          </a:p>
          <a:p>
            <a:pPr marL="285750" indent="-285750">
              <a:buFont typeface="Wingdings" panose="05000000000000000000" pitchFamily="2" charset="2"/>
              <a:buChar char="§"/>
            </a:pPr>
            <a:endParaRPr lang="en-US" b="1" dirty="0"/>
          </a:p>
        </p:txBody>
      </p:sp>
    </p:spTree>
    <p:extLst>
      <p:ext uri="{BB962C8B-B14F-4D97-AF65-F5344CB8AC3E}">
        <p14:creationId xmlns:p14="http://schemas.microsoft.com/office/powerpoint/2010/main" val="7575040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12000" b="-1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9B8E0-AB89-4E67-8CFF-5EF4A92D815E}"/>
              </a:ext>
            </a:extLst>
          </p:cNvPr>
          <p:cNvSpPr>
            <a:spLocks noGrp="1"/>
          </p:cNvSpPr>
          <p:nvPr>
            <p:ph type="title"/>
          </p:nvPr>
        </p:nvSpPr>
        <p:spPr>
          <a:xfrm>
            <a:off x="904875" y="319881"/>
            <a:ext cx="10515600" cy="1325563"/>
          </a:xfrm>
        </p:spPr>
        <p:txBody>
          <a:bodyPr>
            <a:normAutofit/>
          </a:bodyPr>
          <a:lstStyle/>
          <a:p>
            <a:r>
              <a:rPr lang="en-US" b="1" dirty="0"/>
              <a:t>UML Diagrams</a:t>
            </a:r>
          </a:p>
        </p:txBody>
      </p:sp>
      <p:sp>
        <p:nvSpPr>
          <p:cNvPr id="3" name="Content Placeholder 2">
            <a:extLst>
              <a:ext uri="{FF2B5EF4-FFF2-40B4-BE49-F238E27FC236}">
                <a16:creationId xmlns:a16="http://schemas.microsoft.com/office/drawing/2014/main" id="{C386A2BC-9CB5-4165-B512-11D621E7E1A3}"/>
              </a:ext>
            </a:extLst>
          </p:cNvPr>
          <p:cNvSpPr>
            <a:spLocks noGrp="1"/>
          </p:cNvSpPr>
          <p:nvPr>
            <p:ph sz="half" idx="1"/>
          </p:nvPr>
        </p:nvSpPr>
        <p:spPr>
          <a:xfrm>
            <a:off x="66675" y="1645444"/>
            <a:ext cx="12192000" cy="5212556"/>
          </a:xfrm>
        </p:spPr>
        <p:txBody>
          <a:bodyPr>
            <a:normAutofit/>
          </a:bodyPr>
          <a:lstStyle/>
          <a:p>
            <a:pPr marL="0" indent="0" algn="ctr">
              <a:buNone/>
            </a:pPr>
            <a:r>
              <a:rPr lang="en-US" b="1" i="1" dirty="0"/>
              <a:t> </a:t>
            </a:r>
          </a:p>
          <a:p>
            <a:pPr marL="0" indent="0" algn="ctr">
              <a:buNone/>
            </a:pPr>
            <a:endParaRPr lang="en-US" b="1" i="1" dirty="0"/>
          </a:p>
          <a:p>
            <a:pPr marL="0" indent="0" algn="ctr">
              <a:buNone/>
            </a:pPr>
            <a:r>
              <a:rPr lang="en-US" b="1" i="1" dirty="0"/>
              <a:t>Unified Modeling Language </a:t>
            </a:r>
          </a:p>
          <a:p>
            <a:pPr marL="0" indent="0">
              <a:buNone/>
            </a:pPr>
            <a:endParaRPr lang="en-US" i="1" dirty="0"/>
          </a:p>
          <a:p>
            <a:pPr marL="0" indent="0" algn="ctr">
              <a:buNone/>
            </a:pPr>
            <a:r>
              <a:rPr lang="en-US" i="1" dirty="0"/>
              <a:t>Visually represents a system along with its main actors, roles, actions, artifacts or classes, in order to better understand, alter, maintain, or document information about the system.</a:t>
            </a:r>
          </a:p>
        </p:txBody>
      </p:sp>
      <p:sp>
        <p:nvSpPr>
          <p:cNvPr id="4" name="Slide Number Placeholder 3">
            <a:extLst>
              <a:ext uri="{FF2B5EF4-FFF2-40B4-BE49-F238E27FC236}">
                <a16:creationId xmlns:a16="http://schemas.microsoft.com/office/drawing/2014/main" id="{68F2248D-208E-48D2-AF7B-67704A7AB4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4C46D6-E3A9-4350-AA79-BABB5C492E6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11856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12000" b="-1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9B8E0-AB89-4E67-8CFF-5EF4A92D815E}"/>
              </a:ext>
            </a:extLst>
          </p:cNvPr>
          <p:cNvSpPr>
            <a:spLocks noGrp="1"/>
          </p:cNvSpPr>
          <p:nvPr>
            <p:ph type="title"/>
          </p:nvPr>
        </p:nvSpPr>
        <p:spPr>
          <a:xfrm>
            <a:off x="438344" y="12587"/>
            <a:ext cx="10515600" cy="1325563"/>
          </a:xfrm>
        </p:spPr>
        <p:txBody>
          <a:bodyPr>
            <a:normAutofit/>
          </a:bodyPr>
          <a:lstStyle/>
          <a:p>
            <a:r>
              <a:rPr lang="en-US" b="1" dirty="0"/>
              <a:t>UML Diagrams</a:t>
            </a:r>
          </a:p>
        </p:txBody>
      </p:sp>
      <p:sp>
        <p:nvSpPr>
          <p:cNvPr id="3" name="Content Placeholder 2">
            <a:extLst>
              <a:ext uri="{FF2B5EF4-FFF2-40B4-BE49-F238E27FC236}">
                <a16:creationId xmlns:a16="http://schemas.microsoft.com/office/drawing/2014/main" id="{C386A2BC-9CB5-4165-B512-11D621E7E1A3}"/>
              </a:ext>
            </a:extLst>
          </p:cNvPr>
          <p:cNvSpPr>
            <a:spLocks noGrp="1"/>
          </p:cNvSpPr>
          <p:nvPr>
            <p:ph sz="half" idx="1"/>
          </p:nvPr>
        </p:nvSpPr>
        <p:spPr>
          <a:xfrm>
            <a:off x="66675" y="1645444"/>
            <a:ext cx="12192000" cy="5212556"/>
          </a:xfrm>
        </p:spPr>
        <p:txBody>
          <a:bodyPr>
            <a:normAutofit/>
          </a:bodyPr>
          <a:lstStyle/>
          <a:p>
            <a:pPr marL="0" indent="0" algn="ctr">
              <a:buNone/>
            </a:pPr>
            <a:r>
              <a:rPr lang="en-US" b="1" i="1" dirty="0"/>
              <a:t> </a:t>
            </a:r>
          </a:p>
        </p:txBody>
      </p:sp>
      <p:pic>
        <p:nvPicPr>
          <p:cNvPr id="4" name="Picture 3">
            <a:extLst>
              <a:ext uri="{FF2B5EF4-FFF2-40B4-BE49-F238E27FC236}">
                <a16:creationId xmlns:a16="http://schemas.microsoft.com/office/drawing/2014/main" id="{AF18CE67-0658-4E73-A602-C48E4A5F19C6}"/>
              </a:ext>
            </a:extLst>
          </p:cNvPr>
          <p:cNvPicPr>
            <a:picLocks noChangeAspect="1"/>
          </p:cNvPicPr>
          <p:nvPr/>
        </p:nvPicPr>
        <p:blipFill>
          <a:blip r:embed="rId3"/>
          <a:stretch>
            <a:fillRect/>
          </a:stretch>
        </p:blipFill>
        <p:spPr>
          <a:xfrm>
            <a:off x="4218124" y="254523"/>
            <a:ext cx="3841034" cy="6348954"/>
          </a:xfrm>
          <a:prstGeom prst="rect">
            <a:avLst/>
          </a:prstGeom>
        </p:spPr>
      </p:pic>
      <p:pic>
        <p:nvPicPr>
          <p:cNvPr id="5" name="Picture 4">
            <a:extLst>
              <a:ext uri="{FF2B5EF4-FFF2-40B4-BE49-F238E27FC236}">
                <a16:creationId xmlns:a16="http://schemas.microsoft.com/office/drawing/2014/main" id="{42844A84-03E6-4574-9B18-031567540BCA}"/>
              </a:ext>
            </a:extLst>
          </p:cNvPr>
          <p:cNvPicPr>
            <a:picLocks noChangeAspect="1"/>
          </p:cNvPicPr>
          <p:nvPr/>
        </p:nvPicPr>
        <p:blipFill>
          <a:blip r:embed="rId4"/>
          <a:stretch>
            <a:fillRect/>
          </a:stretch>
        </p:blipFill>
        <p:spPr>
          <a:xfrm>
            <a:off x="8179433" y="2433484"/>
            <a:ext cx="3945892" cy="1991032"/>
          </a:xfrm>
          <a:prstGeom prst="rect">
            <a:avLst/>
          </a:prstGeom>
        </p:spPr>
      </p:pic>
      <p:sp>
        <p:nvSpPr>
          <p:cNvPr id="6" name="TextBox 5">
            <a:extLst>
              <a:ext uri="{FF2B5EF4-FFF2-40B4-BE49-F238E27FC236}">
                <a16:creationId xmlns:a16="http://schemas.microsoft.com/office/drawing/2014/main" id="{E1DC0046-2119-4653-8A37-92B414953DD8}"/>
              </a:ext>
            </a:extLst>
          </p:cNvPr>
          <p:cNvSpPr txBox="1"/>
          <p:nvPr/>
        </p:nvSpPr>
        <p:spPr>
          <a:xfrm>
            <a:off x="270541" y="1645444"/>
            <a:ext cx="3743718" cy="424731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Remember this program?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Imagine if you were given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this as an assignment or exam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How would you be instructed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on what to do?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How would you know where to begin?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What to name things?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Etc</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8B675723-76CF-45E5-9697-A98A013733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4C46D6-E3A9-4350-AA79-BABB5C492E6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5792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12000" b="-1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9B8E0-AB89-4E67-8CFF-5EF4A92D815E}"/>
              </a:ext>
            </a:extLst>
          </p:cNvPr>
          <p:cNvSpPr>
            <a:spLocks noGrp="1"/>
          </p:cNvSpPr>
          <p:nvPr>
            <p:ph type="title"/>
          </p:nvPr>
        </p:nvSpPr>
        <p:spPr>
          <a:xfrm>
            <a:off x="438344" y="12587"/>
            <a:ext cx="10515600" cy="1325563"/>
          </a:xfrm>
        </p:spPr>
        <p:txBody>
          <a:bodyPr>
            <a:normAutofit/>
          </a:bodyPr>
          <a:lstStyle/>
          <a:p>
            <a:r>
              <a:rPr lang="en-US" b="1" dirty="0"/>
              <a:t>UML Diagrams</a:t>
            </a:r>
          </a:p>
        </p:txBody>
      </p:sp>
      <p:sp>
        <p:nvSpPr>
          <p:cNvPr id="3" name="Content Placeholder 2">
            <a:extLst>
              <a:ext uri="{FF2B5EF4-FFF2-40B4-BE49-F238E27FC236}">
                <a16:creationId xmlns:a16="http://schemas.microsoft.com/office/drawing/2014/main" id="{C386A2BC-9CB5-4165-B512-11D621E7E1A3}"/>
              </a:ext>
            </a:extLst>
          </p:cNvPr>
          <p:cNvSpPr>
            <a:spLocks noGrp="1"/>
          </p:cNvSpPr>
          <p:nvPr>
            <p:ph sz="half" idx="1"/>
          </p:nvPr>
        </p:nvSpPr>
        <p:spPr>
          <a:xfrm>
            <a:off x="66675" y="1645444"/>
            <a:ext cx="12192000" cy="5212556"/>
          </a:xfrm>
        </p:spPr>
        <p:txBody>
          <a:bodyPr>
            <a:normAutofit/>
          </a:bodyPr>
          <a:lstStyle/>
          <a:p>
            <a:pPr marL="0" indent="0" algn="ctr">
              <a:buNone/>
            </a:pPr>
            <a:r>
              <a:rPr lang="en-US" b="1" i="1" dirty="0"/>
              <a:t> </a:t>
            </a:r>
          </a:p>
        </p:txBody>
      </p:sp>
      <p:pic>
        <p:nvPicPr>
          <p:cNvPr id="8" name="Picture 7">
            <a:extLst>
              <a:ext uri="{FF2B5EF4-FFF2-40B4-BE49-F238E27FC236}">
                <a16:creationId xmlns:a16="http://schemas.microsoft.com/office/drawing/2014/main" id="{C92B3E34-DE3E-4462-8DA8-D90DFD2FCF6E}"/>
              </a:ext>
            </a:extLst>
          </p:cNvPr>
          <p:cNvPicPr>
            <a:picLocks noChangeAspect="1"/>
          </p:cNvPicPr>
          <p:nvPr/>
        </p:nvPicPr>
        <p:blipFill>
          <a:blip r:embed="rId3"/>
          <a:stretch>
            <a:fillRect/>
          </a:stretch>
        </p:blipFill>
        <p:spPr>
          <a:xfrm>
            <a:off x="6405271" y="1645444"/>
            <a:ext cx="5136696" cy="4684755"/>
          </a:xfrm>
          <a:prstGeom prst="rect">
            <a:avLst/>
          </a:prstGeom>
        </p:spPr>
      </p:pic>
      <p:sp>
        <p:nvSpPr>
          <p:cNvPr id="9" name="Arrow: Right 8">
            <a:extLst>
              <a:ext uri="{FF2B5EF4-FFF2-40B4-BE49-F238E27FC236}">
                <a16:creationId xmlns:a16="http://schemas.microsoft.com/office/drawing/2014/main" id="{766F9933-07D1-4AA2-977E-0861568F9D82}"/>
              </a:ext>
            </a:extLst>
          </p:cNvPr>
          <p:cNvSpPr/>
          <p:nvPr/>
        </p:nvSpPr>
        <p:spPr>
          <a:xfrm>
            <a:off x="4805263" y="2775856"/>
            <a:ext cx="1502229" cy="653143"/>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Variables</a:t>
            </a:r>
          </a:p>
        </p:txBody>
      </p:sp>
      <p:sp>
        <p:nvSpPr>
          <p:cNvPr id="10" name="Arrow: Right 9">
            <a:extLst>
              <a:ext uri="{FF2B5EF4-FFF2-40B4-BE49-F238E27FC236}">
                <a16:creationId xmlns:a16="http://schemas.microsoft.com/office/drawing/2014/main" id="{38C934E1-770C-4F5A-AC2D-F6C0CEE8F585}"/>
              </a:ext>
            </a:extLst>
          </p:cNvPr>
          <p:cNvSpPr/>
          <p:nvPr/>
        </p:nvSpPr>
        <p:spPr>
          <a:xfrm>
            <a:off x="4805264" y="4374027"/>
            <a:ext cx="1502229" cy="653143"/>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Methods</a:t>
            </a:r>
          </a:p>
        </p:txBody>
      </p:sp>
      <p:sp>
        <p:nvSpPr>
          <p:cNvPr id="12" name="Arrow: Right 11">
            <a:extLst>
              <a:ext uri="{FF2B5EF4-FFF2-40B4-BE49-F238E27FC236}">
                <a16:creationId xmlns:a16="http://schemas.microsoft.com/office/drawing/2014/main" id="{C8D7856F-6DBD-402B-9608-2B0CFB6734A1}"/>
              </a:ext>
            </a:extLst>
          </p:cNvPr>
          <p:cNvSpPr/>
          <p:nvPr/>
        </p:nvSpPr>
        <p:spPr>
          <a:xfrm>
            <a:off x="4805264" y="1830830"/>
            <a:ext cx="1502229" cy="65314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Class Name</a:t>
            </a:r>
          </a:p>
        </p:txBody>
      </p:sp>
      <p:graphicFrame>
        <p:nvGraphicFramePr>
          <p:cNvPr id="14" name="Table 13">
            <a:extLst>
              <a:ext uri="{FF2B5EF4-FFF2-40B4-BE49-F238E27FC236}">
                <a16:creationId xmlns:a16="http://schemas.microsoft.com/office/drawing/2014/main" id="{C765E071-BEC6-46B6-B3CA-B0CB3480B513}"/>
              </a:ext>
            </a:extLst>
          </p:cNvPr>
          <p:cNvGraphicFramePr>
            <a:graphicFrameLocks noGrp="1"/>
          </p:cNvGraphicFramePr>
          <p:nvPr/>
        </p:nvGraphicFramePr>
        <p:xfrm>
          <a:off x="262618" y="2094116"/>
          <a:ext cx="3945488" cy="3565135"/>
        </p:xfrm>
        <a:graphic>
          <a:graphicData uri="http://schemas.openxmlformats.org/drawingml/2006/table">
            <a:tbl>
              <a:tblPr firstRow="1" bandRow="1">
                <a:tableStyleId>{5C22544A-7EE6-4342-B048-85BDC9FD1C3A}</a:tableStyleId>
              </a:tblPr>
              <a:tblGrid>
                <a:gridCol w="1407562">
                  <a:extLst>
                    <a:ext uri="{9D8B030D-6E8A-4147-A177-3AD203B41FA5}">
                      <a16:colId xmlns:a16="http://schemas.microsoft.com/office/drawing/2014/main" val="2563023696"/>
                    </a:ext>
                  </a:extLst>
                </a:gridCol>
                <a:gridCol w="2537926">
                  <a:extLst>
                    <a:ext uri="{9D8B030D-6E8A-4147-A177-3AD203B41FA5}">
                      <a16:colId xmlns:a16="http://schemas.microsoft.com/office/drawing/2014/main" val="1154550167"/>
                    </a:ext>
                  </a:extLst>
                </a:gridCol>
              </a:tblGrid>
              <a:tr h="1310347">
                <a:tc>
                  <a:txBody>
                    <a:bodyPr/>
                    <a:lstStyle/>
                    <a:p>
                      <a:r>
                        <a:rPr lang="en-US" dirty="0"/>
                        <a:t>Symbol</a:t>
                      </a:r>
                    </a:p>
                  </a:txBody>
                  <a:tcPr/>
                </a:tc>
                <a:tc>
                  <a:txBody>
                    <a:bodyPr/>
                    <a:lstStyle/>
                    <a:p>
                      <a:r>
                        <a:rPr lang="en-US" dirty="0"/>
                        <a:t>Meaning</a:t>
                      </a:r>
                    </a:p>
                  </a:txBody>
                  <a:tcPr/>
                </a:tc>
                <a:extLst>
                  <a:ext uri="{0D108BD9-81ED-4DB2-BD59-A6C34878D82A}">
                    <a16:rowId xmlns:a16="http://schemas.microsoft.com/office/drawing/2014/main" val="1776147620"/>
                  </a:ext>
                </a:extLst>
              </a:tr>
              <a:tr h="548274">
                <a:tc>
                  <a:txBody>
                    <a:bodyPr/>
                    <a:lstStyle/>
                    <a:p>
                      <a:pPr algn="ctr"/>
                      <a:r>
                        <a:rPr lang="en-US" sz="2800" b="1" dirty="0"/>
                        <a:t>-</a:t>
                      </a:r>
                    </a:p>
                  </a:txBody>
                  <a:tcPr/>
                </a:tc>
                <a:tc>
                  <a:txBody>
                    <a:bodyPr/>
                    <a:lstStyle/>
                    <a:p>
                      <a:r>
                        <a:rPr lang="en-US" sz="1600" dirty="0"/>
                        <a:t>Private Visibility</a:t>
                      </a:r>
                    </a:p>
                  </a:txBody>
                  <a:tcPr/>
                </a:tc>
                <a:extLst>
                  <a:ext uri="{0D108BD9-81ED-4DB2-BD59-A6C34878D82A}">
                    <a16:rowId xmlns:a16="http://schemas.microsoft.com/office/drawing/2014/main" val="776116985"/>
                  </a:ext>
                </a:extLst>
              </a:tr>
              <a:tr h="548274">
                <a:tc>
                  <a:txBody>
                    <a:bodyPr/>
                    <a:lstStyle/>
                    <a:p>
                      <a:pPr algn="ctr"/>
                      <a:r>
                        <a:rPr lang="en-US" sz="2800" b="1" dirty="0"/>
                        <a:t>+</a:t>
                      </a:r>
                    </a:p>
                  </a:txBody>
                  <a:tcPr/>
                </a:tc>
                <a:tc>
                  <a:txBody>
                    <a:bodyPr/>
                    <a:lstStyle/>
                    <a:p>
                      <a:r>
                        <a:rPr lang="en-US" sz="1600" dirty="0"/>
                        <a:t>Public Visibility</a:t>
                      </a:r>
                    </a:p>
                  </a:txBody>
                  <a:tcPr/>
                </a:tc>
                <a:extLst>
                  <a:ext uri="{0D108BD9-81ED-4DB2-BD59-A6C34878D82A}">
                    <a16:rowId xmlns:a16="http://schemas.microsoft.com/office/drawing/2014/main" val="4289525782"/>
                  </a:ext>
                </a:extLst>
              </a:tr>
              <a:tr h="548274">
                <a:tc>
                  <a:txBody>
                    <a:bodyPr/>
                    <a:lstStyle/>
                    <a:p>
                      <a:pPr algn="ctr"/>
                      <a:r>
                        <a:rPr lang="en-US" sz="1600" b="1" dirty="0"/>
                        <a:t>name : type</a:t>
                      </a:r>
                      <a:endParaRPr lang="en-US" sz="1400" b="1" dirty="0"/>
                    </a:p>
                  </a:txBody>
                  <a:tcPr anchor="ctr"/>
                </a:tc>
                <a:tc>
                  <a:txBody>
                    <a:bodyPr/>
                    <a:lstStyle/>
                    <a:p>
                      <a:r>
                        <a:rPr lang="en-US" sz="1600" dirty="0"/>
                        <a:t>Variable/Method name </a:t>
                      </a:r>
                      <a:r>
                        <a:rPr lang="en-US" sz="1600" b="1" dirty="0"/>
                        <a:t>:</a:t>
                      </a:r>
                      <a:r>
                        <a:rPr lang="en-US" sz="1600" dirty="0"/>
                        <a:t> data type</a:t>
                      </a:r>
                    </a:p>
                  </a:txBody>
                  <a:tcPr/>
                </a:tc>
                <a:extLst>
                  <a:ext uri="{0D108BD9-81ED-4DB2-BD59-A6C34878D82A}">
                    <a16:rowId xmlns:a16="http://schemas.microsoft.com/office/drawing/2014/main" val="1896558710"/>
                  </a:ext>
                </a:extLst>
              </a:tr>
              <a:tr h="548274">
                <a:tc>
                  <a:txBody>
                    <a:bodyPr/>
                    <a:lstStyle/>
                    <a:p>
                      <a:pPr algn="ctr"/>
                      <a:r>
                        <a:rPr lang="en-US" sz="1400" b="1" dirty="0"/>
                        <a:t>: return type</a:t>
                      </a:r>
                    </a:p>
                  </a:txBody>
                  <a:tcPr anchor="ctr"/>
                </a:tc>
                <a:tc>
                  <a:txBody>
                    <a:bodyPr/>
                    <a:lstStyle/>
                    <a:p>
                      <a:r>
                        <a:rPr lang="en-US" sz="1600" dirty="0"/>
                        <a:t>The return type of a given method</a:t>
                      </a:r>
                    </a:p>
                  </a:txBody>
                  <a:tcPr/>
                </a:tc>
                <a:extLst>
                  <a:ext uri="{0D108BD9-81ED-4DB2-BD59-A6C34878D82A}">
                    <a16:rowId xmlns:a16="http://schemas.microsoft.com/office/drawing/2014/main" val="2203933664"/>
                  </a:ext>
                </a:extLst>
              </a:tr>
            </a:tbl>
          </a:graphicData>
        </a:graphic>
      </p:graphicFrame>
      <p:sp>
        <p:nvSpPr>
          <p:cNvPr id="4" name="Slide Number Placeholder 3">
            <a:extLst>
              <a:ext uri="{FF2B5EF4-FFF2-40B4-BE49-F238E27FC236}">
                <a16:creationId xmlns:a16="http://schemas.microsoft.com/office/drawing/2014/main" id="{7579D9AF-7F04-4D5F-B77C-1FE1D631A92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4C46D6-E3A9-4350-AA79-BABB5C492E6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36239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12000" b="-1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9B8E0-AB89-4E67-8CFF-5EF4A92D815E}"/>
              </a:ext>
            </a:extLst>
          </p:cNvPr>
          <p:cNvSpPr>
            <a:spLocks noGrp="1"/>
          </p:cNvSpPr>
          <p:nvPr>
            <p:ph type="title"/>
          </p:nvPr>
        </p:nvSpPr>
        <p:spPr>
          <a:xfrm>
            <a:off x="438344" y="12587"/>
            <a:ext cx="10515600" cy="1325563"/>
          </a:xfrm>
        </p:spPr>
        <p:txBody>
          <a:bodyPr>
            <a:normAutofit/>
          </a:bodyPr>
          <a:lstStyle/>
          <a:p>
            <a:r>
              <a:rPr lang="en-US" b="1" dirty="0"/>
              <a:t>UML Diagrams: Try It!</a:t>
            </a:r>
          </a:p>
        </p:txBody>
      </p:sp>
      <p:sp>
        <p:nvSpPr>
          <p:cNvPr id="3" name="Content Placeholder 2">
            <a:extLst>
              <a:ext uri="{FF2B5EF4-FFF2-40B4-BE49-F238E27FC236}">
                <a16:creationId xmlns:a16="http://schemas.microsoft.com/office/drawing/2014/main" id="{C386A2BC-9CB5-4165-B512-11D621E7E1A3}"/>
              </a:ext>
            </a:extLst>
          </p:cNvPr>
          <p:cNvSpPr>
            <a:spLocks noGrp="1"/>
          </p:cNvSpPr>
          <p:nvPr>
            <p:ph sz="half" idx="1"/>
          </p:nvPr>
        </p:nvSpPr>
        <p:spPr>
          <a:xfrm>
            <a:off x="66675" y="1645444"/>
            <a:ext cx="12192000" cy="5212556"/>
          </a:xfrm>
        </p:spPr>
        <p:txBody>
          <a:bodyPr>
            <a:normAutofit/>
          </a:bodyPr>
          <a:lstStyle/>
          <a:p>
            <a:pPr marL="0" indent="0" algn="ctr">
              <a:buNone/>
            </a:pPr>
            <a:r>
              <a:rPr lang="en-US" b="1" i="1" dirty="0"/>
              <a:t> </a:t>
            </a:r>
          </a:p>
        </p:txBody>
      </p:sp>
      <p:pic>
        <p:nvPicPr>
          <p:cNvPr id="4" name="Picture 3">
            <a:extLst>
              <a:ext uri="{FF2B5EF4-FFF2-40B4-BE49-F238E27FC236}">
                <a16:creationId xmlns:a16="http://schemas.microsoft.com/office/drawing/2014/main" id="{16775336-781C-4F4E-A35E-B6E0BF3AF9A4}"/>
              </a:ext>
            </a:extLst>
          </p:cNvPr>
          <p:cNvPicPr>
            <a:picLocks noChangeAspect="1"/>
          </p:cNvPicPr>
          <p:nvPr/>
        </p:nvPicPr>
        <p:blipFill>
          <a:blip r:embed="rId3"/>
          <a:stretch>
            <a:fillRect/>
          </a:stretch>
        </p:blipFill>
        <p:spPr>
          <a:xfrm>
            <a:off x="5384757" y="2403528"/>
            <a:ext cx="6283255" cy="3377840"/>
          </a:xfrm>
          <a:prstGeom prst="rect">
            <a:avLst/>
          </a:prstGeom>
        </p:spPr>
      </p:pic>
      <p:sp>
        <p:nvSpPr>
          <p:cNvPr id="5" name="TextBox 4">
            <a:extLst>
              <a:ext uri="{FF2B5EF4-FFF2-40B4-BE49-F238E27FC236}">
                <a16:creationId xmlns:a16="http://schemas.microsoft.com/office/drawing/2014/main" id="{5F66331E-DA54-4580-BEBB-0BA9FA8FBA9D}"/>
              </a:ext>
            </a:extLst>
          </p:cNvPr>
          <p:cNvSpPr txBox="1"/>
          <p:nvPr/>
        </p:nvSpPr>
        <p:spPr>
          <a:xfrm>
            <a:off x="670574" y="3289930"/>
            <a:ext cx="3979656" cy="1754326"/>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Try to create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Temperature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class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seen in the accompanying image.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Once complete, create a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TempteratureDemo</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class that invokes the class.</a:t>
            </a:r>
          </a:p>
        </p:txBody>
      </p:sp>
      <p:sp>
        <p:nvSpPr>
          <p:cNvPr id="6" name="Slide Number Placeholder 5">
            <a:extLst>
              <a:ext uri="{FF2B5EF4-FFF2-40B4-BE49-F238E27FC236}">
                <a16:creationId xmlns:a16="http://schemas.microsoft.com/office/drawing/2014/main" id="{845727ED-DFB1-4DC1-B6C4-32163C4E066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4C46D6-E3A9-4350-AA79-BABB5C492E6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9023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12000" b="-1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9B8E0-AB89-4E67-8CFF-5EF4A92D815E}"/>
              </a:ext>
            </a:extLst>
          </p:cNvPr>
          <p:cNvSpPr>
            <a:spLocks noGrp="1"/>
          </p:cNvSpPr>
          <p:nvPr>
            <p:ph type="title"/>
          </p:nvPr>
        </p:nvSpPr>
        <p:spPr>
          <a:xfrm>
            <a:off x="904875" y="319881"/>
            <a:ext cx="10515600" cy="1325563"/>
          </a:xfrm>
        </p:spPr>
        <p:txBody>
          <a:bodyPr>
            <a:normAutofit/>
          </a:bodyPr>
          <a:lstStyle/>
          <a:p>
            <a:r>
              <a:rPr lang="en-US" b="1" dirty="0"/>
              <a:t>Pseudo Code</a:t>
            </a:r>
          </a:p>
        </p:txBody>
      </p:sp>
      <p:sp>
        <p:nvSpPr>
          <p:cNvPr id="3" name="Content Placeholder 2">
            <a:extLst>
              <a:ext uri="{FF2B5EF4-FFF2-40B4-BE49-F238E27FC236}">
                <a16:creationId xmlns:a16="http://schemas.microsoft.com/office/drawing/2014/main" id="{C386A2BC-9CB5-4165-B512-11D621E7E1A3}"/>
              </a:ext>
            </a:extLst>
          </p:cNvPr>
          <p:cNvSpPr>
            <a:spLocks noGrp="1"/>
          </p:cNvSpPr>
          <p:nvPr>
            <p:ph sz="half" idx="1"/>
          </p:nvPr>
        </p:nvSpPr>
        <p:spPr>
          <a:xfrm>
            <a:off x="66675" y="1645444"/>
            <a:ext cx="11486228" cy="5212556"/>
          </a:xfrm>
        </p:spPr>
        <p:txBody>
          <a:bodyPr>
            <a:normAutofit/>
          </a:bodyPr>
          <a:lstStyle/>
          <a:p>
            <a:pPr>
              <a:buFont typeface="Wingdings" panose="05000000000000000000" pitchFamily="2" charset="2"/>
              <a:buChar char="q"/>
            </a:pPr>
            <a:r>
              <a:rPr lang="en-US" dirty="0"/>
              <a:t>Our programs now are spanning multiple classes, methods and lines of code. </a:t>
            </a:r>
          </a:p>
          <a:p>
            <a:pPr>
              <a:buFont typeface="Wingdings" panose="05000000000000000000" pitchFamily="2" charset="2"/>
              <a:buChar char="q"/>
            </a:pPr>
            <a:endParaRPr lang="en-US" dirty="0"/>
          </a:p>
          <a:p>
            <a:pPr>
              <a:buFont typeface="Wingdings" panose="05000000000000000000" pitchFamily="2" charset="2"/>
              <a:buChar char="q"/>
            </a:pPr>
            <a:r>
              <a:rPr lang="en-US" dirty="0"/>
              <a:t>We can no longer really just “Sit and down and write code”, even if we can (a smaller program) pseudo code can be extremely useful.</a:t>
            </a:r>
          </a:p>
          <a:p>
            <a:pPr>
              <a:buFont typeface="Wingdings" panose="05000000000000000000" pitchFamily="2" charset="2"/>
              <a:buChar char="q"/>
            </a:pPr>
            <a:endParaRPr lang="en-US" dirty="0"/>
          </a:p>
          <a:p>
            <a:pPr>
              <a:buFont typeface="Wingdings" panose="05000000000000000000" pitchFamily="2" charset="2"/>
              <a:buChar char="q"/>
            </a:pPr>
            <a:r>
              <a:rPr lang="en-US" dirty="0"/>
              <a:t>It may seem like a simple thing to do (and it is!) but it is extremely beneficial and useful in creating any program.</a:t>
            </a:r>
          </a:p>
          <a:p>
            <a:pPr>
              <a:buFont typeface="Wingdings" panose="05000000000000000000" pitchFamily="2" charset="2"/>
              <a:buChar char="q"/>
            </a:pPr>
            <a:endParaRPr lang="en-US" dirty="0"/>
          </a:p>
          <a:p>
            <a:pPr marL="0" indent="0" algn="ctr">
              <a:buNone/>
            </a:pPr>
            <a:r>
              <a:rPr lang="en-US" b="1" dirty="0" err="1">
                <a:solidFill>
                  <a:srgbClr val="FF0000"/>
                </a:solidFill>
              </a:rPr>
              <a:t>Psuedo</a:t>
            </a:r>
            <a:r>
              <a:rPr lang="en-US" b="1" dirty="0">
                <a:solidFill>
                  <a:srgbClr val="FF0000"/>
                </a:solidFill>
              </a:rPr>
              <a:t> Code, is simply a written version of what/how/why your program will work</a:t>
            </a:r>
          </a:p>
          <a:p>
            <a:pPr marL="0" indent="0">
              <a:buNone/>
            </a:pPr>
            <a:endParaRPr lang="en-US" dirty="0"/>
          </a:p>
        </p:txBody>
      </p:sp>
      <p:sp>
        <p:nvSpPr>
          <p:cNvPr id="4" name="Slide Number Placeholder 3">
            <a:extLst>
              <a:ext uri="{FF2B5EF4-FFF2-40B4-BE49-F238E27FC236}">
                <a16:creationId xmlns:a16="http://schemas.microsoft.com/office/drawing/2014/main" id="{3ACF2F14-3F99-4A54-8461-B73B9E2BB26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4C46D6-E3A9-4350-AA79-BABB5C492E6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12579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12000" b="-1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9B8E0-AB89-4E67-8CFF-5EF4A92D815E}"/>
              </a:ext>
            </a:extLst>
          </p:cNvPr>
          <p:cNvSpPr>
            <a:spLocks noGrp="1"/>
          </p:cNvSpPr>
          <p:nvPr>
            <p:ph type="title"/>
          </p:nvPr>
        </p:nvSpPr>
        <p:spPr>
          <a:xfrm>
            <a:off x="904875" y="319881"/>
            <a:ext cx="10515600" cy="1325563"/>
          </a:xfrm>
        </p:spPr>
        <p:txBody>
          <a:bodyPr>
            <a:normAutofit/>
          </a:bodyPr>
          <a:lstStyle/>
          <a:p>
            <a:r>
              <a:rPr lang="en-US" b="1" dirty="0"/>
              <a:t>Pseudo Code</a:t>
            </a:r>
          </a:p>
        </p:txBody>
      </p:sp>
      <p:sp>
        <p:nvSpPr>
          <p:cNvPr id="3" name="Content Placeholder 2">
            <a:extLst>
              <a:ext uri="{FF2B5EF4-FFF2-40B4-BE49-F238E27FC236}">
                <a16:creationId xmlns:a16="http://schemas.microsoft.com/office/drawing/2014/main" id="{C386A2BC-9CB5-4165-B512-11D621E7E1A3}"/>
              </a:ext>
            </a:extLst>
          </p:cNvPr>
          <p:cNvSpPr>
            <a:spLocks noGrp="1"/>
          </p:cNvSpPr>
          <p:nvPr>
            <p:ph sz="half" idx="1"/>
          </p:nvPr>
        </p:nvSpPr>
        <p:spPr>
          <a:xfrm>
            <a:off x="66675" y="1488127"/>
            <a:ext cx="11486228" cy="5212556"/>
          </a:xfrm>
        </p:spPr>
        <p:txBody>
          <a:bodyPr>
            <a:normAutofit/>
          </a:bodyPr>
          <a:lstStyle/>
          <a:p>
            <a:pPr marL="0" indent="0" algn="ctr">
              <a:buNone/>
            </a:pPr>
            <a:r>
              <a:rPr lang="en-US" b="1" dirty="0" err="1">
                <a:solidFill>
                  <a:srgbClr val="FF0000"/>
                </a:solidFill>
              </a:rPr>
              <a:t>Psuedo</a:t>
            </a:r>
            <a:r>
              <a:rPr lang="en-US" b="1" dirty="0">
                <a:solidFill>
                  <a:srgbClr val="FF0000"/>
                </a:solidFill>
              </a:rPr>
              <a:t> Code, is simply a written version of what/how/why your program will work</a:t>
            </a:r>
          </a:p>
          <a:p>
            <a:pPr marL="0" indent="0">
              <a:buNone/>
            </a:pPr>
            <a:r>
              <a:rPr lang="en-US" b="1" dirty="0"/>
              <a:t>Think of our lab assignments &amp; exams. You are not just shown a picture or prompted with a scenario/problem to solve. </a:t>
            </a:r>
          </a:p>
          <a:p>
            <a:pPr marL="0" indent="0">
              <a:buNone/>
            </a:pPr>
            <a:endParaRPr lang="en-US" b="1" dirty="0"/>
          </a:p>
          <a:p>
            <a:pPr marL="0" indent="0">
              <a:buNone/>
            </a:pPr>
            <a:r>
              <a:rPr lang="en-US" b="1" dirty="0"/>
              <a:t>You are given step-by-step instructions of how to tackle a given scenario.</a:t>
            </a:r>
          </a:p>
          <a:p>
            <a:pPr marL="0" indent="0">
              <a:buNone/>
            </a:pPr>
            <a:endParaRPr lang="en-US" b="1" dirty="0"/>
          </a:p>
          <a:p>
            <a:pPr marL="0" indent="0">
              <a:buNone/>
            </a:pPr>
            <a:r>
              <a:rPr lang="en-US" b="1" dirty="0"/>
              <a:t>This is pseudo code!</a:t>
            </a:r>
          </a:p>
          <a:p>
            <a:pPr marL="0" indent="0">
              <a:buNone/>
            </a:pPr>
            <a:endParaRPr lang="en-US" b="1" dirty="0"/>
          </a:p>
          <a:p>
            <a:pPr marL="0" indent="0">
              <a:buNone/>
            </a:pPr>
            <a:r>
              <a:rPr lang="en-US" b="1" dirty="0"/>
              <a:t>Simply having something in writing (instructions) gives you a path to be paved. Instead of sitting down with a blank page and nothing to follow</a:t>
            </a:r>
          </a:p>
          <a:p>
            <a:pPr marL="0" indent="0">
              <a:buNone/>
            </a:pPr>
            <a:endParaRPr lang="en-US" dirty="0"/>
          </a:p>
        </p:txBody>
      </p:sp>
      <p:sp>
        <p:nvSpPr>
          <p:cNvPr id="4" name="Slide Number Placeholder 3">
            <a:extLst>
              <a:ext uri="{FF2B5EF4-FFF2-40B4-BE49-F238E27FC236}">
                <a16:creationId xmlns:a16="http://schemas.microsoft.com/office/drawing/2014/main" id="{795B97FE-9C03-4D7E-BABE-31DA211FC02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4C46D6-E3A9-4350-AA79-BABB5C492E6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3273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12000" b="-1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9B8E0-AB89-4E67-8CFF-5EF4A92D815E}"/>
              </a:ext>
            </a:extLst>
          </p:cNvPr>
          <p:cNvSpPr>
            <a:spLocks noGrp="1"/>
          </p:cNvSpPr>
          <p:nvPr>
            <p:ph type="title"/>
          </p:nvPr>
        </p:nvSpPr>
        <p:spPr>
          <a:xfrm>
            <a:off x="699602" y="0"/>
            <a:ext cx="10515600" cy="1325563"/>
          </a:xfrm>
        </p:spPr>
        <p:txBody>
          <a:bodyPr>
            <a:normAutofit/>
          </a:bodyPr>
          <a:lstStyle/>
          <a:p>
            <a:r>
              <a:rPr lang="en-US" b="1" dirty="0"/>
              <a:t>Pseudo Code</a:t>
            </a:r>
          </a:p>
        </p:txBody>
      </p:sp>
      <p:pic>
        <p:nvPicPr>
          <p:cNvPr id="4" name="Picture 3">
            <a:extLst>
              <a:ext uri="{FF2B5EF4-FFF2-40B4-BE49-F238E27FC236}">
                <a16:creationId xmlns:a16="http://schemas.microsoft.com/office/drawing/2014/main" id="{370FF6A1-5DF8-443E-9FB9-7E36DA19BC6F}"/>
              </a:ext>
            </a:extLst>
          </p:cNvPr>
          <p:cNvPicPr>
            <a:picLocks noChangeAspect="1"/>
          </p:cNvPicPr>
          <p:nvPr/>
        </p:nvPicPr>
        <p:blipFill>
          <a:blip r:embed="rId3"/>
          <a:stretch>
            <a:fillRect/>
          </a:stretch>
        </p:blipFill>
        <p:spPr>
          <a:xfrm>
            <a:off x="167074" y="987815"/>
            <a:ext cx="6560297" cy="1129302"/>
          </a:xfrm>
          <a:prstGeom prst="rect">
            <a:avLst/>
          </a:prstGeom>
        </p:spPr>
      </p:pic>
      <p:pic>
        <p:nvPicPr>
          <p:cNvPr id="5" name="Picture 4">
            <a:extLst>
              <a:ext uri="{FF2B5EF4-FFF2-40B4-BE49-F238E27FC236}">
                <a16:creationId xmlns:a16="http://schemas.microsoft.com/office/drawing/2014/main" id="{4B271C87-E667-41BB-B03D-039E5BC875F0}"/>
              </a:ext>
            </a:extLst>
          </p:cNvPr>
          <p:cNvPicPr>
            <a:picLocks noChangeAspect="1"/>
          </p:cNvPicPr>
          <p:nvPr/>
        </p:nvPicPr>
        <p:blipFill>
          <a:blip r:embed="rId4"/>
          <a:stretch>
            <a:fillRect/>
          </a:stretch>
        </p:blipFill>
        <p:spPr>
          <a:xfrm>
            <a:off x="5190346" y="2205751"/>
            <a:ext cx="6457757" cy="4524764"/>
          </a:xfrm>
          <a:prstGeom prst="rect">
            <a:avLst/>
          </a:prstGeom>
        </p:spPr>
      </p:pic>
      <p:sp>
        <p:nvSpPr>
          <p:cNvPr id="6" name="Rectangle 5">
            <a:extLst>
              <a:ext uri="{FF2B5EF4-FFF2-40B4-BE49-F238E27FC236}">
                <a16:creationId xmlns:a16="http://schemas.microsoft.com/office/drawing/2014/main" id="{0DB7E3D0-2942-4241-A4DE-FCC36380B88E}"/>
              </a:ext>
            </a:extLst>
          </p:cNvPr>
          <p:cNvSpPr/>
          <p:nvPr/>
        </p:nvSpPr>
        <p:spPr>
          <a:xfrm>
            <a:off x="2494785" y="5409036"/>
            <a:ext cx="1419684"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Pseudo Code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B1CF6ECC-88E0-446D-AFFD-333599AB524E}"/>
              </a:ext>
            </a:extLst>
          </p:cNvPr>
          <p:cNvSpPr/>
          <p:nvPr/>
        </p:nvSpPr>
        <p:spPr>
          <a:xfrm>
            <a:off x="1966050" y="3059668"/>
            <a:ext cx="1403076"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The Program</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Arrow: Up-Down 7">
            <a:extLst>
              <a:ext uri="{FF2B5EF4-FFF2-40B4-BE49-F238E27FC236}">
                <a16:creationId xmlns:a16="http://schemas.microsoft.com/office/drawing/2014/main" id="{304E9239-45CF-4283-8301-B2597BCD62F8}"/>
              </a:ext>
            </a:extLst>
          </p:cNvPr>
          <p:cNvSpPr/>
          <p:nvPr/>
        </p:nvSpPr>
        <p:spPr>
          <a:xfrm rot="20705359">
            <a:off x="2684533" y="3549929"/>
            <a:ext cx="671804" cy="1562757"/>
          </a:xfrm>
          <a:prstGeom prst="upDownArrow">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Arrow: Up-Down 8">
            <a:extLst>
              <a:ext uri="{FF2B5EF4-FFF2-40B4-BE49-F238E27FC236}">
                <a16:creationId xmlns:a16="http://schemas.microsoft.com/office/drawing/2014/main" id="{BED693B4-6AB4-4772-BC15-BF69CFD28603}"/>
              </a:ext>
            </a:extLst>
          </p:cNvPr>
          <p:cNvSpPr/>
          <p:nvPr/>
        </p:nvSpPr>
        <p:spPr>
          <a:xfrm rot="20705359">
            <a:off x="2371998" y="2155790"/>
            <a:ext cx="546321" cy="865205"/>
          </a:xfrm>
          <a:prstGeom prst="upDownArrow">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row: Up-Down 9">
            <a:extLst>
              <a:ext uri="{FF2B5EF4-FFF2-40B4-BE49-F238E27FC236}">
                <a16:creationId xmlns:a16="http://schemas.microsoft.com/office/drawing/2014/main" id="{46BB987C-F223-4BFD-AA89-CA53C0295558}"/>
              </a:ext>
            </a:extLst>
          </p:cNvPr>
          <p:cNvSpPr/>
          <p:nvPr/>
        </p:nvSpPr>
        <p:spPr>
          <a:xfrm rot="5803755">
            <a:off x="4200960" y="5025201"/>
            <a:ext cx="702897" cy="1160727"/>
          </a:xfrm>
          <a:prstGeom prst="up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row: Left-Right-Up 10">
            <a:extLst>
              <a:ext uri="{FF2B5EF4-FFF2-40B4-BE49-F238E27FC236}">
                <a16:creationId xmlns:a16="http://schemas.microsoft.com/office/drawing/2014/main" id="{56F8C003-F8F8-4727-85D1-719C51B4F787}"/>
              </a:ext>
            </a:extLst>
          </p:cNvPr>
          <p:cNvSpPr/>
          <p:nvPr/>
        </p:nvSpPr>
        <p:spPr>
          <a:xfrm rot="16200000">
            <a:off x="7752750" y="28688"/>
            <a:ext cx="1436914" cy="3536301"/>
          </a:xfrm>
          <a:prstGeom prst="leftRightUp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C436734-919B-4035-BF68-5AC58EF83477}"/>
              </a:ext>
            </a:extLst>
          </p:cNvPr>
          <p:cNvSpPr/>
          <p:nvPr/>
        </p:nvSpPr>
        <p:spPr>
          <a:xfrm>
            <a:off x="8471207" y="201116"/>
            <a:ext cx="2777205" cy="923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See how (below) makes </a:t>
            </a:r>
            <a:b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(left) MUCH more manageable?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33FE58EF-E2B1-464E-A1A9-6FC11AF98DD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4C46D6-E3A9-4350-AA79-BABB5C492E6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65397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16000" b="-1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9B8E0-AB89-4E67-8CFF-5EF4A92D815E}"/>
              </a:ext>
            </a:extLst>
          </p:cNvPr>
          <p:cNvSpPr>
            <a:spLocks noGrp="1"/>
          </p:cNvSpPr>
          <p:nvPr>
            <p:ph type="ctrTitle"/>
          </p:nvPr>
        </p:nvSpPr>
        <p:spPr>
          <a:xfrm>
            <a:off x="2223797" y="1814482"/>
            <a:ext cx="7554685" cy="2387600"/>
          </a:xfrm>
        </p:spPr>
        <p:txBody>
          <a:bodyPr>
            <a:normAutofit/>
          </a:bodyPr>
          <a:lstStyle/>
          <a:p>
            <a:r>
              <a:rPr lang="en-US" b="1" dirty="0"/>
              <a:t>10.3 Thinking In Objects</a:t>
            </a:r>
          </a:p>
        </p:txBody>
      </p:sp>
      <p:sp>
        <p:nvSpPr>
          <p:cNvPr id="3" name="Slide Number Placeholder 2">
            <a:extLst>
              <a:ext uri="{FF2B5EF4-FFF2-40B4-BE49-F238E27FC236}">
                <a16:creationId xmlns:a16="http://schemas.microsoft.com/office/drawing/2014/main" id="{5528A029-76AB-4DEB-A7FE-254A0694FCC3}"/>
              </a:ext>
            </a:extLst>
          </p:cNvPr>
          <p:cNvSpPr>
            <a:spLocks noGrp="1"/>
          </p:cNvSpPr>
          <p:nvPr>
            <p:ph type="sldNum" sz="quarter" idx="12"/>
          </p:nvPr>
        </p:nvSpPr>
        <p:spPr/>
        <p:txBody>
          <a:bodyPr/>
          <a:lstStyle/>
          <a:p>
            <a:fld id="{664C46D6-E3A9-4350-AA79-BABB5C492E65}" type="slidenum">
              <a:rPr lang="en-US" smtClean="0"/>
              <a:t>47</a:t>
            </a:fld>
            <a:endParaRPr lang="en-US"/>
          </a:p>
        </p:txBody>
      </p:sp>
      <p:pic>
        <p:nvPicPr>
          <p:cNvPr id="14338" name="Picture 2" descr="Image result for thinking">
            <a:extLst>
              <a:ext uri="{FF2B5EF4-FFF2-40B4-BE49-F238E27FC236}">
                <a16:creationId xmlns:a16="http://schemas.microsoft.com/office/drawing/2014/main" id="{FD983880-528B-409F-ABD0-F2B2F6145A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3859" y="3797912"/>
            <a:ext cx="2689406" cy="241996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431930"/>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12000" b="-1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9B8E0-AB89-4E67-8CFF-5EF4A92D815E}"/>
              </a:ext>
            </a:extLst>
          </p:cNvPr>
          <p:cNvSpPr>
            <a:spLocks noGrp="1"/>
          </p:cNvSpPr>
          <p:nvPr>
            <p:ph type="title"/>
          </p:nvPr>
        </p:nvSpPr>
        <p:spPr/>
        <p:txBody>
          <a:bodyPr>
            <a:normAutofit/>
          </a:bodyPr>
          <a:lstStyle/>
          <a:p>
            <a:r>
              <a:rPr lang="en-US" b="1" dirty="0"/>
              <a:t>Thinking In Objects</a:t>
            </a:r>
          </a:p>
        </p:txBody>
      </p:sp>
      <p:sp>
        <p:nvSpPr>
          <p:cNvPr id="4" name="Content Placeholder 2">
            <a:extLst>
              <a:ext uri="{FF2B5EF4-FFF2-40B4-BE49-F238E27FC236}">
                <a16:creationId xmlns:a16="http://schemas.microsoft.com/office/drawing/2014/main" id="{3F5FA215-2ABA-4438-8896-C6DF699999C2}"/>
              </a:ext>
            </a:extLst>
          </p:cNvPr>
          <p:cNvSpPr>
            <a:spLocks noGrp="1"/>
          </p:cNvSpPr>
          <p:nvPr>
            <p:ph idx="1"/>
          </p:nvPr>
        </p:nvSpPr>
        <p:spPr>
          <a:xfrm>
            <a:off x="455645" y="1806963"/>
            <a:ext cx="10515600" cy="4351338"/>
          </a:xfrm>
        </p:spPr>
        <p:txBody>
          <a:bodyPr>
            <a:normAutofit fontScale="85000" lnSpcReduction="10000"/>
          </a:bodyPr>
          <a:lstStyle/>
          <a:p>
            <a:pPr marL="0" indent="0">
              <a:buNone/>
            </a:pPr>
            <a:r>
              <a:rPr lang="en-US" i="1" dirty="0"/>
              <a:t>The procedural paradigm focuses on designing methods. The object-oriented paradigm couples data and methods together into objects. Software designs using the OOP focuses on objects and operations of objects.</a:t>
            </a:r>
          </a:p>
          <a:p>
            <a:pPr marL="0" indent="0">
              <a:buNone/>
            </a:pPr>
            <a:endParaRPr lang="en-US" b="1" i="1" dirty="0"/>
          </a:p>
          <a:p>
            <a:pPr marL="0" indent="0">
              <a:buNone/>
            </a:pPr>
            <a:r>
              <a:rPr lang="en-US" i="1" dirty="0"/>
              <a:t>Chapters 1 – 8 introduced fundamental programming techniques for problem solving. Given a problem you could likely solve it using the techniques learned here.</a:t>
            </a:r>
          </a:p>
          <a:p>
            <a:pPr marL="0" indent="0">
              <a:buNone/>
            </a:pPr>
            <a:endParaRPr lang="en-US" i="1" dirty="0"/>
          </a:p>
          <a:p>
            <a:pPr marL="0" indent="0">
              <a:buNone/>
            </a:pPr>
            <a:r>
              <a:rPr lang="en-US" b="1" i="1" dirty="0"/>
              <a:t>BUT,</a:t>
            </a:r>
          </a:p>
          <a:p>
            <a:pPr marL="0" indent="0">
              <a:buNone/>
            </a:pPr>
            <a:endParaRPr lang="en-US" i="1" dirty="0"/>
          </a:p>
          <a:p>
            <a:pPr marL="0" indent="0" algn="ctr">
              <a:buNone/>
            </a:pPr>
            <a:r>
              <a:rPr lang="en-US" sz="3900" i="1" dirty="0"/>
              <a:t>Classes (&amp; objects) provide much more </a:t>
            </a:r>
            <a:r>
              <a:rPr lang="en-US" sz="3900" b="1" i="1" dirty="0"/>
              <a:t>flexibility</a:t>
            </a:r>
            <a:r>
              <a:rPr lang="en-US" sz="3900" i="1" dirty="0"/>
              <a:t> and </a:t>
            </a:r>
            <a:r>
              <a:rPr lang="en-US" sz="3900" b="1" i="1" dirty="0"/>
              <a:t>modularity</a:t>
            </a:r>
            <a:r>
              <a:rPr lang="en-US" sz="3900" i="1" dirty="0"/>
              <a:t> for building </a:t>
            </a:r>
            <a:r>
              <a:rPr lang="en-US" sz="3900" b="1" i="1" dirty="0"/>
              <a:t>reusable</a:t>
            </a:r>
            <a:r>
              <a:rPr lang="en-US" sz="3900" i="1" dirty="0"/>
              <a:t> software. </a:t>
            </a:r>
          </a:p>
          <a:p>
            <a:pPr marL="0" indent="0">
              <a:buNone/>
            </a:pPr>
            <a:endParaRPr lang="en-US" i="1" dirty="0"/>
          </a:p>
        </p:txBody>
      </p:sp>
      <p:sp>
        <p:nvSpPr>
          <p:cNvPr id="3" name="Slide Number Placeholder 2">
            <a:extLst>
              <a:ext uri="{FF2B5EF4-FFF2-40B4-BE49-F238E27FC236}">
                <a16:creationId xmlns:a16="http://schemas.microsoft.com/office/drawing/2014/main" id="{5C930252-6D3A-45C5-BA20-8753EE8E5C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4C46D6-E3A9-4350-AA79-BABB5C492E6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59194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12000" b="-1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9B8E0-AB89-4E67-8CFF-5EF4A92D815E}"/>
              </a:ext>
            </a:extLst>
          </p:cNvPr>
          <p:cNvSpPr>
            <a:spLocks noGrp="1"/>
          </p:cNvSpPr>
          <p:nvPr>
            <p:ph type="title"/>
          </p:nvPr>
        </p:nvSpPr>
        <p:spPr>
          <a:xfrm>
            <a:off x="238332" y="45018"/>
            <a:ext cx="10515600" cy="1325563"/>
          </a:xfrm>
        </p:spPr>
        <p:txBody>
          <a:bodyPr>
            <a:normAutofit/>
          </a:bodyPr>
          <a:lstStyle/>
          <a:p>
            <a:r>
              <a:rPr lang="en-US" b="1" dirty="0"/>
              <a:t>Thinking In Objects: </a:t>
            </a:r>
            <a:r>
              <a:rPr lang="en-US" sz="2800" dirty="0"/>
              <a:t>Remember</a:t>
            </a:r>
            <a:endParaRPr lang="en-US" dirty="0"/>
          </a:p>
        </p:txBody>
      </p:sp>
      <p:pic>
        <p:nvPicPr>
          <p:cNvPr id="3" name="Picture 2">
            <a:extLst>
              <a:ext uri="{FF2B5EF4-FFF2-40B4-BE49-F238E27FC236}">
                <a16:creationId xmlns:a16="http://schemas.microsoft.com/office/drawing/2014/main" id="{8118B70D-D817-4444-8400-984768445B9C}"/>
              </a:ext>
            </a:extLst>
          </p:cNvPr>
          <p:cNvPicPr>
            <a:picLocks noChangeAspect="1"/>
          </p:cNvPicPr>
          <p:nvPr/>
        </p:nvPicPr>
        <p:blipFill>
          <a:blip r:embed="rId3"/>
          <a:stretch>
            <a:fillRect/>
          </a:stretch>
        </p:blipFill>
        <p:spPr>
          <a:xfrm>
            <a:off x="98372" y="2302311"/>
            <a:ext cx="6366788" cy="3572064"/>
          </a:xfrm>
          <a:prstGeom prst="rect">
            <a:avLst/>
          </a:prstGeom>
        </p:spPr>
      </p:pic>
      <p:pic>
        <p:nvPicPr>
          <p:cNvPr id="5" name="Picture 4">
            <a:extLst>
              <a:ext uri="{FF2B5EF4-FFF2-40B4-BE49-F238E27FC236}">
                <a16:creationId xmlns:a16="http://schemas.microsoft.com/office/drawing/2014/main" id="{5F3C27CA-1C44-465D-ACA3-04B5E8A9CACC}"/>
              </a:ext>
            </a:extLst>
          </p:cNvPr>
          <p:cNvPicPr>
            <a:picLocks noChangeAspect="1"/>
          </p:cNvPicPr>
          <p:nvPr/>
        </p:nvPicPr>
        <p:blipFill>
          <a:blip r:embed="rId4"/>
          <a:stretch>
            <a:fillRect/>
          </a:stretch>
        </p:blipFill>
        <p:spPr>
          <a:xfrm>
            <a:off x="7753740" y="45018"/>
            <a:ext cx="4339888" cy="6761088"/>
          </a:xfrm>
          <a:prstGeom prst="rect">
            <a:avLst/>
          </a:prstGeom>
        </p:spPr>
      </p:pic>
      <p:sp>
        <p:nvSpPr>
          <p:cNvPr id="6" name="TextBox 5">
            <a:extLst>
              <a:ext uri="{FF2B5EF4-FFF2-40B4-BE49-F238E27FC236}">
                <a16:creationId xmlns:a16="http://schemas.microsoft.com/office/drawing/2014/main" id="{4C82BD07-B7A4-4252-92BC-F8A29DB0822D}"/>
              </a:ext>
            </a:extLst>
          </p:cNvPr>
          <p:cNvSpPr txBox="1"/>
          <p:nvPr/>
        </p:nvSpPr>
        <p:spPr>
          <a:xfrm>
            <a:off x="6596743" y="2871564"/>
            <a:ext cx="1409609"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prstClr val="black"/>
                </a:solidFill>
                <a:effectLst/>
                <a:uLnTx/>
                <a:uFillTx/>
                <a:latin typeface="Calibri" panose="020F0502020204030204"/>
                <a:ea typeface="+mn-ea"/>
                <a:cs typeface="+mn-cs"/>
              </a:rPr>
              <a:t>VS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A8478EDE-5710-41F7-9D01-73AE6C16D3F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4C46D6-E3A9-4350-AA79-BABB5C492E6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4754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12000" b="-1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9B8E0-AB89-4E67-8CFF-5EF4A92D815E}"/>
              </a:ext>
            </a:extLst>
          </p:cNvPr>
          <p:cNvSpPr>
            <a:spLocks noGrp="1"/>
          </p:cNvSpPr>
          <p:nvPr>
            <p:ph type="title"/>
          </p:nvPr>
        </p:nvSpPr>
        <p:spPr>
          <a:xfrm>
            <a:off x="838200" y="88084"/>
            <a:ext cx="10515600" cy="1325563"/>
          </a:xfrm>
        </p:spPr>
        <p:txBody>
          <a:bodyPr/>
          <a:lstStyle/>
          <a:p>
            <a:r>
              <a:rPr lang="en-US" dirty="0"/>
              <a:t>What &amp; Why? </a:t>
            </a:r>
            <a:r>
              <a:rPr lang="en-US" i="1" dirty="0"/>
              <a:t>(Review Section Overview)</a:t>
            </a:r>
          </a:p>
        </p:txBody>
      </p:sp>
      <p:sp>
        <p:nvSpPr>
          <p:cNvPr id="3" name="Subtitle 2">
            <a:extLst>
              <a:ext uri="{FF2B5EF4-FFF2-40B4-BE49-F238E27FC236}">
                <a16:creationId xmlns:a16="http://schemas.microsoft.com/office/drawing/2014/main" id="{30E7F5D7-C55A-4B6C-8334-5E046C048543}"/>
              </a:ext>
            </a:extLst>
          </p:cNvPr>
          <p:cNvSpPr>
            <a:spLocks noGrp="1"/>
          </p:cNvSpPr>
          <p:nvPr>
            <p:ph idx="1"/>
          </p:nvPr>
        </p:nvSpPr>
        <p:spPr>
          <a:xfrm>
            <a:off x="6348549" y="1298769"/>
            <a:ext cx="5843451" cy="5445510"/>
          </a:xfrm>
        </p:spPr>
        <p:txBody>
          <a:bodyPr>
            <a:normAutofit/>
          </a:bodyPr>
          <a:lstStyle/>
          <a:p>
            <a:r>
              <a:rPr lang="en-US" sz="2400" b="1" dirty="0"/>
              <a:t>What?</a:t>
            </a:r>
          </a:p>
          <a:p>
            <a:pPr lvl="1"/>
            <a:r>
              <a:rPr lang="en-US" sz="2000" dirty="0"/>
              <a:t>Week 1 - Introduction to OOP design</a:t>
            </a:r>
          </a:p>
          <a:p>
            <a:pPr lvl="1"/>
            <a:r>
              <a:rPr lang="en-US" sz="2000" dirty="0"/>
              <a:t>Week 2 - UML Diagrams &amp; Modelling</a:t>
            </a:r>
          </a:p>
          <a:p>
            <a:pPr lvl="1"/>
            <a:r>
              <a:rPr lang="en-US" sz="2000" dirty="0"/>
              <a:t>Week 3 – </a:t>
            </a:r>
            <a:r>
              <a:rPr lang="en-US" sz="1800" dirty="0"/>
              <a:t>Inheritance, Abstract Classes &amp; Interfaces</a:t>
            </a:r>
            <a:br>
              <a:rPr lang="en-US" dirty="0"/>
            </a:br>
            <a:endParaRPr lang="en-US" dirty="0"/>
          </a:p>
          <a:p>
            <a:pPr lvl="1"/>
            <a:r>
              <a:rPr lang="en-US" b="1" dirty="0"/>
              <a:t>Why?</a:t>
            </a:r>
          </a:p>
          <a:p>
            <a:pPr lvl="2"/>
            <a:r>
              <a:rPr lang="en-US" dirty="0"/>
              <a:t>To gain an understanding of OOP design patterns which will be crucial in various other aspects of this class discussed in future weeks.</a:t>
            </a:r>
          </a:p>
          <a:p>
            <a:pPr lvl="2"/>
            <a:r>
              <a:rPr lang="en-US" dirty="0"/>
              <a:t>Again, to ensure we are all on the page!</a:t>
            </a:r>
          </a:p>
        </p:txBody>
      </p:sp>
      <p:sp>
        <p:nvSpPr>
          <p:cNvPr id="8" name="Slide Number Placeholder 7">
            <a:extLst>
              <a:ext uri="{FF2B5EF4-FFF2-40B4-BE49-F238E27FC236}">
                <a16:creationId xmlns:a16="http://schemas.microsoft.com/office/drawing/2014/main" id="{C0725BB5-230A-4CED-9BB3-5833FC02F472}"/>
              </a:ext>
            </a:extLst>
          </p:cNvPr>
          <p:cNvSpPr>
            <a:spLocks noGrp="1"/>
          </p:cNvSpPr>
          <p:nvPr>
            <p:ph type="sldNum" sz="quarter" idx="12"/>
          </p:nvPr>
        </p:nvSpPr>
        <p:spPr/>
        <p:txBody>
          <a:bodyPr/>
          <a:lstStyle/>
          <a:p>
            <a:fld id="{664C46D6-E3A9-4350-AA79-BABB5C492E65}" type="slidenum">
              <a:rPr lang="en-US" smtClean="0"/>
              <a:t>5</a:t>
            </a:fld>
            <a:endParaRPr lang="en-US"/>
          </a:p>
        </p:txBody>
      </p:sp>
      <p:sp>
        <p:nvSpPr>
          <p:cNvPr id="4" name="Subtitle 2">
            <a:extLst>
              <a:ext uri="{FF2B5EF4-FFF2-40B4-BE49-F238E27FC236}">
                <a16:creationId xmlns:a16="http://schemas.microsoft.com/office/drawing/2014/main" id="{13E3D0D7-05F1-4851-AD78-8ADF9D01CEB1}"/>
              </a:ext>
            </a:extLst>
          </p:cNvPr>
          <p:cNvSpPr txBox="1">
            <a:spLocks/>
          </p:cNvSpPr>
          <p:nvPr/>
        </p:nvSpPr>
        <p:spPr>
          <a:xfrm>
            <a:off x="0" y="1690688"/>
            <a:ext cx="561022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dirty="0"/>
          </a:p>
        </p:txBody>
      </p:sp>
      <p:sp>
        <p:nvSpPr>
          <p:cNvPr id="5" name="Subtitle 2">
            <a:extLst>
              <a:ext uri="{FF2B5EF4-FFF2-40B4-BE49-F238E27FC236}">
                <a16:creationId xmlns:a16="http://schemas.microsoft.com/office/drawing/2014/main" id="{856BA0F2-842C-4A06-9398-783303B4A88F}"/>
              </a:ext>
            </a:extLst>
          </p:cNvPr>
          <p:cNvSpPr txBox="1">
            <a:spLocks/>
          </p:cNvSpPr>
          <p:nvPr/>
        </p:nvSpPr>
        <p:spPr>
          <a:xfrm>
            <a:off x="-142876" y="1390650"/>
            <a:ext cx="6391276" cy="523875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b="1" dirty="0"/>
              <a:t>This course involves Data Structures, Algorithms, Recursion, External APIs, GUIs &amp; More!</a:t>
            </a:r>
            <a:br>
              <a:rPr lang="en-US" b="1" dirty="0"/>
            </a:br>
            <a:br>
              <a:rPr lang="en-US" b="1" dirty="0"/>
            </a:br>
            <a:r>
              <a:rPr lang="en-US" b="1" dirty="0">
                <a:solidFill>
                  <a:srgbClr val="FF0000"/>
                </a:solidFill>
              </a:rPr>
              <a:t>But</a:t>
            </a:r>
            <a:r>
              <a:rPr lang="en-US" b="1" dirty="0"/>
              <a:t>, before that … We should review some OOP concepts </a:t>
            </a:r>
            <a:r>
              <a:rPr lang="en-US" b="1" u="sng" dirty="0"/>
              <a:t>to ensure we are all on the same page.</a:t>
            </a:r>
          </a:p>
          <a:p>
            <a:pPr marL="457200" lvl="1" indent="0">
              <a:buNone/>
            </a:pPr>
            <a:endParaRPr lang="en-US" b="1" dirty="0"/>
          </a:p>
          <a:p>
            <a:pPr marL="457200" lvl="1" indent="0">
              <a:buNone/>
            </a:pPr>
            <a:r>
              <a:rPr lang="en-US" b="1" dirty="0"/>
              <a:t>I understand many of you took CIT-130 last semester so these concepts may be fresh on your mind but for others this may be your first Java course in over a year, these concepts may have been blurry or breezed over in 130, s</a:t>
            </a:r>
            <a:r>
              <a:rPr lang="en-US" b="1" u="sng" dirty="0"/>
              <a:t>o it is important to cover these key concepts again, to ensure we are all on the same page before</a:t>
            </a:r>
            <a:r>
              <a:rPr lang="en-US" b="1" dirty="0"/>
              <a:t> diving into the new stuff.</a:t>
            </a:r>
          </a:p>
          <a:p>
            <a:pPr marL="457200" lvl="1" indent="0">
              <a:buNone/>
            </a:pPr>
            <a:endParaRPr lang="en-US" dirty="0"/>
          </a:p>
          <a:p>
            <a:pPr lvl="2"/>
            <a:endParaRPr lang="en-US" b="1" dirty="0"/>
          </a:p>
          <a:p>
            <a:pPr marL="914400" lvl="2" indent="0">
              <a:buNone/>
            </a:pPr>
            <a:endParaRPr lang="en-US" dirty="0"/>
          </a:p>
        </p:txBody>
      </p:sp>
      <p:sp>
        <p:nvSpPr>
          <p:cNvPr id="6" name="AutoShape 2" descr="Image result for distributing tasks">
            <a:extLst>
              <a:ext uri="{FF2B5EF4-FFF2-40B4-BE49-F238E27FC236}">
                <a16:creationId xmlns:a16="http://schemas.microsoft.com/office/drawing/2014/main" id="{5C69F743-088F-463F-B160-4BB46321A4C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Image result for distributing tasks">
            <a:extLst>
              <a:ext uri="{FF2B5EF4-FFF2-40B4-BE49-F238E27FC236}">
                <a16:creationId xmlns:a16="http://schemas.microsoft.com/office/drawing/2014/main" id="{842EFD8E-9661-4CF2-9BAE-7064FF609B2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35630542"/>
      </p:ext>
    </p:extLst>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12000" b="-1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9B8E0-AB89-4E67-8CFF-5EF4A92D815E}"/>
              </a:ext>
            </a:extLst>
          </p:cNvPr>
          <p:cNvSpPr>
            <a:spLocks noGrp="1"/>
          </p:cNvSpPr>
          <p:nvPr>
            <p:ph type="ctrTitle"/>
          </p:nvPr>
        </p:nvSpPr>
        <p:spPr/>
        <p:txBody>
          <a:bodyPr/>
          <a:lstStyle/>
          <a:p>
            <a:r>
              <a:rPr lang="en-US" dirty="0"/>
              <a:t>Assignments</a:t>
            </a:r>
          </a:p>
        </p:txBody>
      </p:sp>
      <p:sp>
        <p:nvSpPr>
          <p:cNvPr id="3" name="Subtitle 2">
            <a:extLst>
              <a:ext uri="{FF2B5EF4-FFF2-40B4-BE49-F238E27FC236}">
                <a16:creationId xmlns:a16="http://schemas.microsoft.com/office/drawing/2014/main" id="{30E7F5D7-C55A-4B6C-8334-5E046C04854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529509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1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9B8E0-AB89-4E67-8CFF-5EF4A92D815E}"/>
              </a:ext>
            </a:extLst>
          </p:cNvPr>
          <p:cNvSpPr>
            <a:spLocks noGrp="1"/>
          </p:cNvSpPr>
          <p:nvPr>
            <p:ph type="ctrTitle"/>
          </p:nvPr>
        </p:nvSpPr>
        <p:spPr>
          <a:xfrm>
            <a:off x="1524000" y="3792176"/>
            <a:ext cx="9144000" cy="2387600"/>
          </a:xfrm>
        </p:spPr>
        <p:txBody>
          <a:bodyPr>
            <a:normAutofit fontScale="90000"/>
          </a:bodyPr>
          <a:lstStyle/>
          <a:p>
            <a:br>
              <a:rPr lang="en-US" dirty="0"/>
            </a:br>
            <a:r>
              <a:rPr lang="en-US" sz="9800" dirty="0"/>
              <a:t>CIT 130 </a:t>
            </a:r>
            <a:br>
              <a:rPr lang="en-US" sz="9800" dirty="0"/>
            </a:br>
            <a:br>
              <a:rPr lang="en-US" sz="9800" b="1" dirty="0"/>
            </a:br>
            <a:r>
              <a:rPr lang="en-US" sz="9800" b="1" dirty="0"/>
              <a:t>Classes &amp; Objects</a:t>
            </a:r>
            <a:br>
              <a:rPr lang="en-US" sz="9800" b="1" dirty="0"/>
            </a:br>
            <a:endParaRPr lang="en-US" sz="9800" b="1" dirty="0">
              <a:solidFill>
                <a:srgbClr val="FF0000"/>
              </a:solidFill>
            </a:endParaRPr>
          </a:p>
        </p:txBody>
      </p:sp>
      <p:sp>
        <p:nvSpPr>
          <p:cNvPr id="3" name="Subtitle 2">
            <a:extLst>
              <a:ext uri="{FF2B5EF4-FFF2-40B4-BE49-F238E27FC236}">
                <a16:creationId xmlns:a16="http://schemas.microsoft.com/office/drawing/2014/main" id="{30E7F5D7-C55A-4B6C-8334-5E046C048543}"/>
              </a:ext>
            </a:extLst>
          </p:cNvPr>
          <p:cNvSpPr>
            <a:spLocks noGrp="1"/>
          </p:cNvSpPr>
          <p:nvPr>
            <p:ph type="subTitle" idx="1"/>
          </p:nvPr>
        </p:nvSpPr>
        <p:spPr>
          <a:xfrm>
            <a:off x="1440872" y="6345238"/>
            <a:ext cx="9144000" cy="794471"/>
          </a:xfrm>
        </p:spPr>
        <p:txBody>
          <a:bodyPr/>
          <a:lstStyle/>
          <a:p>
            <a:r>
              <a:rPr lang="en-US" b="1" dirty="0"/>
              <a:t>Professor: James </a:t>
            </a:r>
            <a:r>
              <a:rPr lang="en-US" b="1" dirty="0" err="1"/>
              <a:t>Winyard</a:t>
            </a:r>
            <a:endParaRPr lang="en-US" b="1" dirty="0"/>
          </a:p>
        </p:txBody>
      </p:sp>
    </p:spTree>
    <p:extLst>
      <p:ext uri="{BB962C8B-B14F-4D97-AF65-F5344CB8AC3E}">
        <p14:creationId xmlns:p14="http://schemas.microsoft.com/office/powerpoint/2010/main" val="1482025932"/>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12000" b="-1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9B8E0-AB89-4E67-8CFF-5EF4A92D815E}"/>
              </a:ext>
            </a:extLst>
          </p:cNvPr>
          <p:cNvSpPr>
            <a:spLocks noGrp="1"/>
          </p:cNvSpPr>
          <p:nvPr>
            <p:ph type="title"/>
          </p:nvPr>
        </p:nvSpPr>
        <p:spPr/>
        <p:txBody>
          <a:bodyPr/>
          <a:lstStyle/>
          <a:p>
            <a:r>
              <a:rPr lang="en-US" dirty="0"/>
              <a:t>What &amp; Why?</a:t>
            </a:r>
          </a:p>
        </p:txBody>
      </p:sp>
      <p:sp>
        <p:nvSpPr>
          <p:cNvPr id="3" name="Subtitle 2">
            <a:extLst>
              <a:ext uri="{FF2B5EF4-FFF2-40B4-BE49-F238E27FC236}">
                <a16:creationId xmlns:a16="http://schemas.microsoft.com/office/drawing/2014/main" id="{30E7F5D7-C55A-4B6C-8334-5E046C048543}"/>
              </a:ext>
            </a:extLst>
          </p:cNvPr>
          <p:cNvSpPr>
            <a:spLocks noGrp="1"/>
          </p:cNvSpPr>
          <p:nvPr>
            <p:ph idx="1"/>
          </p:nvPr>
        </p:nvSpPr>
        <p:spPr>
          <a:xfrm>
            <a:off x="6334124" y="1264443"/>
            <a:ext cx="5610225" cy="4938713"/>
          </a:xfrm>
        </p:spPr>
        <p:txBody>
          <a:bodyPr>
            <a:normAutofit/>
          </a:bodyPr>
          <a:lstStyle/>
          <a:p>
            <a:pPr lvl="1"/>
            <a:r>
              <a:rPr lang="en-US" b="1" dirty="0"/>
              <a:t>What?</a:t>
            </a:r>
          </a:p>
          <a:p>
            <a:pPr lvl="2"/>
            <a:r>
              <a:rPr lang="en-US" dirty="0"/>
              <a:t>Multiple files working together as one</a:t>
            </a:r>
          </a:p>
          <a:p>
            <a:pPr lvl="2"/>
            <a:r>
              <a:rPr lang="en-US" dirty="0"/>
              <a:t>Only one of these files contains a main method</a:t>
            </a:r>
          </a:p>
          <a:p>
            <a:pPr lvl="2"/>
            <a:r>
              <a:rPr lang="en-US" dirty="0"/>
              <a:t>Secure/Private programs</a:t>
            </a:r>
            <a:br>
              <a:rPr lang="en-US" dirty="0"/>
            </a:br>
            <a:endParaRPr lang="en-US" dirty="0"/>
          </a:p>
          <a:p>
            <a:pPr lvl="1"/>
            <a:r>
              <a:rPr lang="en-US" b="1" dirty="0"/>
              <a:t>Why?</a:t>
            </a:r>
          </a:p>
          <a:p>
            <a:pPr lvl="2"/>
            <a:r>
              <a:rPr lang="en-US" dirty="0"/>
              <a:t>Safe / Secure / Private</a:t>
            </a:r>
          </a:p>
          <a:p>
            <a:pPr lvl="2"/>
            <a:r>
              <a:rPr lang="en-US" dirty="0"/>
              <a:t>More efficient</a:t>
            </a:r>
          </a:p>
          <a:p>
            <a:pPr lvl="2"/>
            <a:r>
              <a:rPr lang="en-US" dirty="0"/>
              <a:t>Cleaner</a:t>
            </a:r>
          </a:p>
          <a:p>
            <a:pPr lvl="2"/>
            <a:r>
              <a:rPr lang="en-US" dirty="0"/>
              <a:t>Eliminates redundancies</a:t>
            </a:r>
          </a:p>
          <a:p>
            <a:pPr lvl="2"/>
            <a:r>
              <a:rPr lang="en-US" dirty="0"/>
              <a:t>Data Hiding</a:t>
            </a:r>
          </a:p>
          <a:p>
            <a:pPr lvl="2"/>
            <a:r>
              <a:rPr lang="en-US" dirty="0"/>
              <a:t>Why Make 100 of something when we can create 1 object and re-use it?</a:t>
            </a:r>
          </a:p>
        </p:txBody>
      </p:sp>
      <p:sp>
        <p:nvSpPr>
          <p:cNvPr id="4" name="Subtitle 2">
            <a:extLst>
              <a:ext uri="{FF2B5EF4-FFF2-40B4-BE49-F238E27FC236}">
                <a16:creationId xmlns:a16="http://schemas.microsoft.com/office/drawing/2014/main" id="{13E3D0D7-05F1-4851-AD78-8ADF9D01CEB1}"/>
              </a:ext>
            </a:extLst>
          </p:cNvPr>
          <p:cNvSpPr txBox="1">
            <a:spLocks/>
          </p:cNvSpPr>
          <p:nvPr/>
        </p:nvSpPr>
        <p:spPr>
          <a:xfrm>
            <a:off x="0" y="1690688"/>
            <a:ext cx="561022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Subtitle 2">
            <a:extLst>
              <a:ext uri="{FF2B5EF4-FFF2-40B4-BE49-F238E27FC236}">
                <a16:creationId xmlns:a16="http://schemas.microsoft.com/office/drawing/2014/main" id="{856BA0F2-842C-4A06-9398-783303B4A88F}"/>
              </a:ext>
            </a:extLst>
          </p:cNvPr>
          <p:cNvSpPr txBox="1">
            <a:spLocks/>
          </p:cNvSpPr>
          <p:nvPr/>
        </p:nvSpPr>
        <p:spPr>
          <a:xfrm>
            <a:off x="-142876" y="1390650"/>
            <a:ext cx="6238876" cy="5238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We now know and understand the use of methods but …</a:t>
            </a: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Although methods alone do take some pressure off the main method our data / program / methods are still not secure </a:t>
            </a:r>
            <a:b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We can use classes and objects to hide away and protect data we don’t want others to see or access</a:t>
            </a:r>
            <a:b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We can also use classes and objects to greatly reduce redundancy as we will see</a:t>
            </a:r>
          </a:p>
          <a:p>
            <a:pPr marL="2514600" marR="0" lvl="5"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91440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AutoShape 2" descr="Image result for distributing tasks">
            <a:extLst>
              <a:ext uri="{FF2B5EF4-FFF2-40B4-BE49-F238E27FC236}">
                <a16:creationId xmlns:a16="http://schemas.microsoft.com/office/drawing/2014/main" id="{5C69F743-088F-463F-B160-4BB46321A4C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AutoShape 4" descr="Image result for distributing tasks">
            <a:extLst>
              <a:ext uri="{FF2B5EF4-FFF2-40B4-BE49-F238E27FC236}">
                <a16:creationId xmlns:a16="http://schemas.microsoft.com/office/drawing/2014/main" id="{842EFD8E-9661-4CF2-9BAE-7064FF609B2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9124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12000" b="-1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9B8E0-AB89-4E67-8CFF-5EF4A92D815E}"/>
              </a:ext>
            </a:extLst>
          </p:cNvPr>
          <p:cNvSpPr>
            <a:spLocks noGrp="1"/>
          </p:cNvSpPr>
          <p:nvPr>
            <p:ph type="title"/>
          </p:nvPr>
        </p:nvSpPr>
        <p:spPr>
          <a:xfrm>
            <a:off x="3724275" y="365918"/>
            <a:ext cx="10515600" cy="1325563"/>
          </a:xfrm>
        </p:spPr>
        <p:txBody>
          <a:bodyPr/>
          <a:lstStyle/>
          <a:p>
            <a:r>
              <a:rPr lang="en-US" b="1" dirty="0"/>
              <a:t>Example: Think of a Dog</a:t>
            </a:r>
          </a:p>
        </p:txBody>
      </p:sp>
      <p:pic>
        <p:nvPicPr>
          <p:cNvPr id="33798" name="Picture 6" descr="Image result for dog transparent">
            <a:extLst>
              <a:ext uri="{FF2B5EF4-FFF2-40B4-BE49-F238E27FC236}">
                <a16:creationId xmlns:a16="http://schemas.microsoft.com/office/drawing/2014/main" id="{C318C6DB-3CD7-4E24-A9BD-1CDD06BC59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6490" y="1496875"/>
            <a:ext cx="4920020" cy="536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7322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12000" b="-1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9B8E0-AB89-4E67-8CFF-5EF4A92D815E}"/>
              </a:ext>
            </a:extLst>
          </p:cNvPr>
          <p:cNvSpPr>
            <a:spLocks noGrp="1"/>
          </p:cNvSpPr>
          <p:nvPr>
            <p:ph type="title"/>
          </p:nvPr>
        </p:nvSpPr>
        <p:spPr>
          <a:xfrm>
            <a:off x="3724275" y="365918"/>
            <a:ext cx="10515600" cy="1325563"/>
          </a:xfrm>
        </p:spPr>
        <p:txBody>
          <a:bodyPr/>
          <a:lstStyle/>
          <a:p>
            <a:r>
              <a:rPr lang="en-US" b="1" dirty="0"/>
              <a:t>Example: Think of a Dog</a:t>
            </a:r>
          </a:p>
        </p:txBody>
      </p:sp>
      <p:pic>
        <p:nvPicPr>
          <p:cNvPr id="33798" name="Picture 6" descr="Image result for dog transparent">
            <a:extLst>
              <a:ext uri="{FF2B5EF4-FFF2-40B4-BE49-F238E27FC236}">
                <a16:creationId xmlns:a16="http://schemas.microsoft.com/office/drawing/2014/main" id="{C318C6DB-3CD7-4E24-A9BD-1CDD06BC59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214" y="1414579"/>
            <a:ext cx="4920020" cy="5361125"/>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4">
            <a:extLst>
              <a:ext uri="{FF2B5EF4-FFF2-40B4-BE49-F238E27FC236}">
                <a16:creationId xmlns:a16="http://schemas.microsoft.com/office/drawing/2014/main" id="{E3CA3D5A-2455-49DE-93BB-EAE1412C63B7}"/>
              </a:ext>
            </a:extLst>
          </p:cNvPr>
          <p:cNvSpPr txBox="1">
            <a:spLocks/>
          </p:cNvSpPr>
          <p:nvPr/>
        </p:nvSpPr>
        <p:spPr>
          <a:xfrm>
            <a:off x="4544568" y="1414579"/>
            <a:ext cx="5138928" cy="4867999"/>
          </a:xfrm>
          <a:prstGeom prst="rect">
            <a:avLst/>
          </a:prstGeom>
          <a:solidFill>
            <a:srgbClr val="FFFF00"/>
          </a:solid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1" u="none" strike="noStrike" kern="1200" cap="none" spc="0" normalizeH="0" baseline="0" noProof="0" dirty="0">
                <a:ln>
                  <a:noFill/>
                </a:ln>
                <a:solidFill>
                  <a:prstClr val="black"/>
                </a:solidFill>
                <a:effectLst/>
                <a:uLnTx/>
                <a:uFillTx/>
                <a:latin typeface="Calibri" panose="020F0502020204030204"/>
                <a:ea typeface="+mn-ea"/>
                <a:cs typeface="+mn-cs"/>
              </a:rPr>
              <a:t>Let’s say we want to create this dog in java, well we will need some variables such as:</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String </a:t>
            </a:r>
            <a:r>
              <a:rPr kumimoji="0" lang="en-US" sz="2800" b="0" i="1" u="none" strike="noStrike" kern="1200" cap="none" spc="0" normalizeH="0" baseline="0" noProof="0" dirty="0" err="1">
                <a:ln>
                  <a:noFill/>
                </a:ln>
                <a:solidFill>
                  <a:prstClr val="black"/>
                </a:solidFill>
                <a:effectLst/>
                <a:uLnTx/>
                <a:uFillTx/>
                <a:latin typeface="Calibri" panose="020F0502020204030204"/>
                <a:ea typeface="+mn-ea"/>
                <a:cs typeface="+mn-cs"/>
              </a:rPr>
              <a:t>dogName</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 = “Some Name”;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String </a:t>
            </a:r>
            <a:r>
              <a:rPr kumimoji="0" lang="en-US" sz="2800" b="0" i="1" u="none" strike="noStrike" kern="1200" cap="none" spc="0" normalizeH="0" baseline="0" noProof="0" dirty="0" err="1">
                <a:ln>
                  <a:noFill/>
                </a:ln>
                <a:solidFill>
                  <a:prstClr val="black"/>
                </a:solidFill>
                <a:effectLst/>
                <a:uLnTx/>
                <a:uFillTx/>
                <a:latin typeface="Calibri" panose="020F0502020204030204"/>
                <a:ea typeface="+mn-ea"/>
                <a:cs typeface="+mn-cs"/>
              </a:rPr>
              <a:t>dogBreed</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 = “Some Breed”;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String </a:t>
            </a:r>
            <a:r>
              <a:rPr kumimoji="0" lang="en-US" sz="2800" b="0" i="1" u="none" strike="noStrike" kern="1200" cap="none" spc="0" normalizeH="0" baseline="0" noProof="0" dirty="0" err="1">
                <a:ln>
                  <a:noFill/>
                </a:ln>
                <a:solidFill>
                  <a:prstClr val="black"/>
                </a:solidFill>
                <a:effectLst/>
                <a:uLnTx/>
                <a:uFillTx/>
                <a:latin typeface="Calibri" panose="020F0502020204030204"/>
                <a:ea typeface="+mn-ea"/>
                <a:cs typeface="+mn-cs"/>
              </a:rPr>
              <a:t>dogColor</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 = “Tan/White”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int </a:t>
            </a:r>
            <a:r>
              <a:rPr kumimoji="0" lang="en-US" sz="2800" b="0" i="1" u="none" strike="noStrike" kern="1200" cap="none" spc="0" normalizeH="0" baseline="0" noProof="0" dirty="0" err="1">
                <a:ln>
                  <a:noFill/>
                </a:ln>
                <a:solidFill>
                  <a:prstClr val="black"/>
                </a:solidFill>
                <a:effectLst/>
                <a:uLnTx/>
                <a:uFillTx/>
                <a:latin typeface="Calibri" panose="020F0502020204030204"/>
                <a:ea typeface="+mn-ea"/>
                <a:cs typeface="+mn-cs"/>
              </a:rPr>
              <a:t>dogAge</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 = 1;</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1" u="none" strike="noStrike" kern="1200" cap="none" spc="0" normalizeH="0" baseline="0" noProof="0" dirty="0" err="1">
                <a:ln>
                  <a:noFill/>
                </a:ln>
                <a:solidFill>
                  <a:prstClr val="black"/>
                </a:solidFill>
                <a:effectLst/>
                <a:uLnTx/>
                <a:uFillTx/>
                <a:latin typeface="Calibri" panose="020F0502020204030204"/>
                <a:ea typeface="+mn-ea"/>
                <a:cs typeface="+mn-cs"/>
              </a:rPr>
              <a:t>boolean</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1" u="none" strike="noStrike" kern="1200" cap="none" spc="0" normalizeH="0" baseline="0" noProof="0" dirty="0" err="1">
                <a:ln>
                  <a:noFill/>
                </a:ln>
                <a:solidFill>
                  <a:prstClr val="black"/>
                </a:solidFill>
                <a:effectLst/>
                <a:uLnTx/>
                <a:uFillTx/>
                <a:latin typeface="Calibri" panose="020F0502020204030204"/>
                <a:ea typeface="+mn-ea"/>
                <a:cs typeface="+mn-cs"/>
              </a:rPr>
              <a:t>isTrained</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 = false;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38622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161</TotalTime>
  <Words>2501</Words>
  <Application>Microsoft Office PowerPoint</Application>
  <PresentationFormat>Widescreen</PresentationFormat>
  <Paragraphs>340</Paragraphs>
  <Slides>50</Slides>
  <Notes>0</Notes>
  <HiddenSlides>0</HiddenSlides>
  <MMClips>0</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50</vt:i4>
      </vt:variant>
    </vt:vector>
  </HeadingPairs>
  <TitlesOfParts>
    <vt:vector size="59" baseType="lpstr">
      <vt:lpstr>Arial</vt:lpstr>
      <vt:lpstr>Calibri</vt:lpstr>
      <vt:lpstr>Calibri Light</vt:lpstr>
      <vt:lpstr>Wingdings</vt:lpstr>
      <vt:lpstr>Office Theme</vt:lpstr>
      <vt:lpstr>2_Office Theme</vt:lpstr>
      <vt:lpstr>3_Office Theme</vt:lpstr>
      <vt:lpstr>1_Office Theme</vt:lpstr>
      <vt:lpstr>4_Office Theme</vt:lpstr>
      <vt:lpstr> CIT 244  Weeks 1 &amp; 2</vt:lpstr>
      <vt:lpstr>Today’s Concept’s</vt:lpstr>
      <vt:lpstr>Contents</vt:lpstr>
      <vt:lpstr>  IMPORTANT: VIDEOS!</vt:lpstr>
      <vt:lpstr>What &amp; Why? (Review Section Overview)</vt:lpstr>
      <vt:lpstr> CIT 130   Classes &amp; Objects </vt:lpstr>
      <vt:lpstr>What &amp; Why?</vt:lpstr>
      <vt:lpstr>Example: Think of a Dog</vt:lpstr>
      <vt:lpstr>Example: Think of a Dog</vt:lpstr>
      <vt:lpstr>Example: Think of a Dog</vt:lpstr>
      <vt:lpstr>Example: Think of a Dog</vt:lpstr>
      <vt:lpstr>Example: Think of a Dog</vt:lpstr>
      <vt:lpstr>Example: Think of a Dog</vt:lpstr>
      <vt:lpstr>Example: Think of a Dog</vt:lpstr>
      <vt:lpstr>Creating a “dog object”  using a separate class</vt:lpstr>
      <vt:lpstr>Example: Think of a Dog</vt:lpstr>
      <vt:lpstr>The Next 2 Slides</vt:lpstr>
      <vt:lpstr>DogClient Class</vt:lpstr>
      <vt:lpstr>DogDemo Class</vt:lpstr>
      <vt:lpstr>So … </vt:lpstr>
      <vt:lpstr>Creating a “dog object”  using a separate class</vt:lpstr>
      <vt:lpstr>Let’s Create Our Own!  Client/Demo Classes</vt:lpstr>
      <vt:lpstr>Constructors</vt:lpstr>
      <vt:lpstr>Constructors The Rules</vt:lpstr>
      <vt:lpstr>Constructors Default</vt:lpstr>
      <vt:lpstr>Constructors Overloaded</vt:lpstr>
      <vt:lpstr>Reference Types</vt:lpstr>
      <vt:lpstr>Primitive VS. Reference Types</vt:lpstr>
      <vt:lpstr>Static VS. Non-Static</vt:lpstr>
      <vt:lpstr>Static VS. Non-Static (1) </vt:lpstr>
      <vt:lpstr>Static VS. Non-Static - Usage</vt:lpstr>
      <vt:lpstr>Static VS. Non-Static (2)  - Sharing </vt:lpstr>
      <vt:lpstr>Static VS. Non-Static (2)  - Sharing </vt:lpstr>
      <vt:lpstr>Static VS. Non-Static (2)  - Sharing </vt:lpstr>
      <vt:lpstr>Static VS. Non-Static (2)  - Sharing </vt:lpstr>
      <vt:lpstr>Visibility Modifiers: Public, Private, Protected</vt:lpstr>
      <vt:lpstr>UML Diagrams &amp; Pseudo Code</vt:lpstr>
      <vt:lpstr>UML Diagrams</vt:lpstr>
      <vt:lpstr>UML Diagrams</vt:lpstr>
      <vt:lpstr>UML Diagrams</vt:lpstr>
      <vt:lpstr>UML Diagrams</vt:lpstr>
      <vt:lpstr>UML Diagrams</vt:lpstr>
      <vt:lpstr>UML Diagrams: Try It!</vt:lpstr>
      <vt:lpstr>Pseudo Code</vt:lpstr>
      <vt:lpstr>Pseudo Code</vt:lpstr>
      <vt:lpstr>Pseudo Code</vt:lpstr>
      <vt:lpstr>10.3 Thinking In Objects</vt:lpstr>
      <vt:lpstr>Thinking In Objects</vt:lpstr>
      <vt:lpstr>Thinking In Objects: Remember</vt:lpstr>
      <vt:lpstr>Assignments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 Agenda</dc:title>
  <dc:creator>MSI gaming</dc:creator>
  <cp:lastModifiedBy>Winyard, James H.</cp:lastModifiedBy>
  <cp:revision>27</cp:revision>
  <dcterms:created xsi:type="dcterms:W3CDTF">2019-01-03T09:37:12Z</dcterms:created>
  <dcterms:modified xsi:type="dcterms:W3CDTF">2020-07-19T17:43:23Z</dcterms:modified>
</cp:coreProperties>
</file>